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charts/chart2.xml" ContentType="application/vnd.openxmlformats-officedocument.drawingml.chart+xml"/>
  <Override PartName="/ppt/theme/themeOverride18.xml" ContentType="application/vnd.openxmlformats-officedocument.themeOverr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theme/themeOverride22.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charts/chart8.xml" ContentType="application/vnd.openxmlformats-officedocument.drawingml.chart+xml"/>
  <Override PartName="/ppt/theme/themeOverride24.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25.xml" ContentType="application/vnd.openxmlformats-officedocument.themeOverr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notesSlides/notesSlide6.xml" ContentType="application/vnd.openxmlformats-officedocument.presentationml.notesSl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notesSlides/notesSlide7.xml" ContentType="application/vnd.openxmlformats-officedocument.presentationml.notesSlide+xml"/>
  <Override PartName="/ppt/charts/chart18.xml" ContentType="application/vnd.openxmlformats-officedocument.drawingml.chart+xml"/>
  <Override PartName="/ppt/theme/themeOverride34.xml" ContentType="application/vnd.openxmlformats-officedocument.themeOverride+xml"/>
  <Override PartName="/ppt/notesSlides/notesSlide8.xml" ContentType="application/vnd.openxmlformats-officedocument.presentationml.notesSlide+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charts/chart21.xml" ContentType="application/vnd.openxmlformats-officedocument.drawingml.chart+xml"/>
  <Override PartName="/ppt/theme/themeOverride37.xml" ContentType="application/vnd.openxmlformats-officedocument.themeOverride+xml"/>
  <Override PartName="/ppt/charts/chart22.xml" ContentType="application/vnd.openxmlformats-officedocument.drawingml.chart+xml"/>
  <Override PartName="/ppt/theme/themeOverride38.xml" ContentType="application/vnd.openxmlformats-officedocument.themeOverride+xml"/>
  <Override PartName="/ppt/notesSlides/notesSlide9.xml" ContentType="application/vnd.openxmlformats-officedocument.presentationml.notesSlide+xml"/>
  <Override PartName="/ppt/charts/chart23.xml" ContentType="application/vnd.openxmlformats-officedocument.drawingml.chart+xml"/>
  <Override PartName="/ppt/theme/themeOverride39.xml" ContentType="application/vnd.openxmlformats-officedocument.themeOverride+xml"/>
  <Override PartName="/ppt/charts/chart24.xml" ContentType="application/vnd.openxmlformats-officedocument.drawingml.chart+xml"/>
  <Override PartName="/ppt/theme/themeOverride40.xml" ContentType="application/vnd.openxmlformats-officedocument.themeOverride+xml"/>
  <Override PartName="/ppt/charts/chart25.xml" ContentType="application/vnd.openxmlformats-officedocument.drawingml.chart+xml"/>
  <Override PartName="/ppt/theme/themeOverride41.xml" ContentType="application/vnd.openxmlformats-officedocument.themeOverride+xml"/>
  <Override PartName="/ppt/charts/chart26.xml" ContentType="application/vnd.openxmlformats-officedocument.drawingml.chart+xml"/>
  <Override PartName="/ppt/theme/themeOverride42.xml" ContentType="application/vnd.openxmlformats-officedocument.themeOverride+xml"/>
  <Override PartName="/ppt/charts/chart27.xml" ContentType="application/vnd.openxmlformats-officedocument.drawingml.chart+xml"/>
  <Override PartName="/ppt/theme/themeOverride43.xml" ContentType="application/vnd.openxmlformats-officedocument.themeOverride+xml"/>
  <Override PartName="/ppt/charts/chart28.xml" ContentType="application/vnd.openxmlformats-officedocument.drawingml.chart+xml"/>
  <Override PartName="/ppt/theme/themeOverride44.xml" ContentType="application/vnd.openxmlformats-officedocument.themeOverride+xml"/>
  <Override PartName="/ppt/notesSlides/notesSlide10.xml" ContentType="application/vnd.openxmlformats-officedocument.presentationml.notesSlide+xml"/>
  <Override PartName="/ppt/charts/chart29.xml" ContentType="application/vnd.openxmlformats-officedocument.drawingml.chart+xml"/>
  <Override PartName="/ppt/theme/themeOverride45.xml" ContentType="application/vnd.openxmlformats-officedocument.themeOverride+xml"/>
  <Override PartName="/ppt/charts/chart30.xml" ContentType="application/vnd.openxmlformats-officedocument.drawingml.chart+xml"/>
  <Override PartName="/ppt/theme/themeOverride46.xml" ContentType="application/vnd.openxmlformats-officedocument.themeOverride+xml"/>
  <Override PartName="/ppt/charts/chart31.xml" ContentType="application/vnd.openxmlformats-officedocument.drawingml.chart+xml"/>
  <Override PartName="/ppt/theme/themeOverride47.xml" ContentType="application/vnd.openxmlformats-officedocument.themeOverride+xml"/>
  <Override PartName="/ppt/charts/chart32.xml" ContentType="application/vnd.openxmlformats-officedocument.drawingml.chart+xml"/>
  <Override PartName="/ppt/theme/themeOverride48.xml" ContentType="application/vnd.openxmlformats-officedocument.themeOverride+xml"/>
  <Override PartName="/ppt/charts/chart33.xml" ContentType="application/vnd.openxmlformats-officedocument.drawingml.chart+xml"/>
  <Override PartName="/ppt/theme/themeOverride49.xml" ContentType="application/vnd.openxmlformats-officedocument.themeOverride+xml"/>
  <Override PartName="/ppt/charts/chart34.xml" ContentType="application/vnd.openxmlformats-officedocument.drawingml.chart+xml"/>
  <Override PartName="/ppt/theme/themeOverride50.xml" ContentType="application/vnd.openxmlformats-officedocument.themeOverride+xml"/>
  <Override PartName="/ppt/charts/chart35.xml" ContentType="application/vnd.openxmlformats-officedocument.drawingml.chart+xml"/>
  <Override PartName="/ppt/theme/themeOverride51.xml" ContentType="application/vnd.openxmlformats-officedocument.themeOverride+xml"/>
  <Override PartName="/ppt/charts/chart36.xml" ContentType="application/vnd.openxmlformats-officedocument.drawingml.chart+xml"/>
  <Override PartName="/ppt/theme/themeOverride52.xml" ContentType="application/vnd.openxmlformats-officedocument.themeOverride+xml"/>
  <Override PartName="/ppt/charts/chart37.xml" ContentType="application/vnd.openxmlformats-officedocument.drawingml.chart+xml"/>
  <Override PartName="/ppt/theme/themeOverride53.xml" ContentType="application/vnd.openxmlformats-officedocument.themeOverride+xml"/>
  <Override PartName="/ppt/charts/chart38.xml" ContentType="application/vnd.openxmlformats-officedocument.drawingml.chart+xml"/>
  <Override PartName="/ppt/theme/themeOverride54.xml" ContentType="application/vnd.openxmlformats-officedocument.themeOverride+xml"/>
  <Override PartName="/ppt/notesSlides/notesSlide11.xml" ContentType="application/vnd.openxmlformats-officedocument.presentationml.notesSlide+xml"/>
  <Override PartName="/ppt/charts/chart39.xml" ContentType="application/vnd.openxmlformats-officedocument.drawingml.chart+xml"/>
  <Override PartName="/ppt/theme/themeOverride55.xml" ContentType="application/vnd.openxmlformats-officedocument.themeOverride+xml"/>
  <Override PartName="/ppt/notesSlides/notesSlide12.xml" ContentType="application/vnd.openxmlformats-officedocument.presentationml.notesSlide+xml"/>
  <Override PartName="/ppt/charts/chart40.xml" ContentType="application/vnd.openxmlformats-officedocument.drawingml.chart+xml"/>
  <Override PartName="/ppt/theme/themeOverride56.xml" ContentType="application/vnd.openxmlformats-officedocument.themeOverride+xml"/>
  <Override PartName="/ppt/charts/chart41.xml" ContentType="application/vnd.openxmlformats-officedocument.drawingml.chart+xml"/>
  <Override PartName="/ppt/theme/themeOverride57.xml" ContentType="application/vnd.openxmlformats-officedocument.themeOverride+xml"/>
  <Override PartName="/ppt/notesSlides/notesSlide13.xml" ContentType="application/vnd.openxmlformats-officedocument.presentationml.notesSlide+xml"/>
  <Override PartName="/ppt/charts/chart42.xml" ContentType="application/vnd.openxmlformats-officedocument.drawingml.chart+xml"/>
  <Override PartName="/ppt/theme/themeOverride58.xml" ContentType="application/vnd.openxmlformats-officedocument.themeOverride+xml"/>
  <Override PartName="/ppt/notesSlides/notesSlide14.xml" ContentType="application/vnd.openxmlformats-officedocument.presentationml.notesSlide+xml"/>
  <Override PartName="/ppt/charts/chart43.xml" ContentType="application/vnd.openxmlformats-officedocument.drawingml.chart+xml"/>
  <Override PartName="/ppt/theme/themeOverride59.xml" ContentType="application/vnd.openxmlformats-officedocument.themeOverride+xml"/>
  <Override PartName="/ppt/notesSlides/notesSlide15.xml" ContentType="application/vnd.openxmlformats-officedocument.presentationml.notesSlide+xml"/>
  <Override PartName="/ppt/charts/chart44.xml" ContentType="application/vnd.openxmlformats-officedocument.drawingml.chart+xml"/>
  <Override PartName="/ppt/theme/themeOverride60.xml" ContentType="application/vnd.openxmlformats-officedocument.themeOverride+xml"/>
  <Override PartName="/ppt/notesSlides/notesSlide16.xml" ContentType="application/vnd.openxmlformats-officedocument.presentationml.notesSlide+xml"/>
  <Override PartName="/ppt/charts/chart45.xml" ContentType="application/vnd.openxmlformats-officedocument.drawingml.chart+xml"/>
  <Override PartName="/ppt/theme/themeOverride61.xml" ContentType="application/vnd.openxmlformats-officedocument.themeOverride+xml"/>
  <Override PartName="/ppt/charts/chart46.xml" ContentType="application/vnd.openxmlformats-officedocument.drawingml.chart+xml"/>
  <Override PartName="/ppt/theme/themeOverride62.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47.xml" ContentType="application/vnd.openxmlformats-officedocument.drawingml.chart+xml"/>
  <Override PartName="/ppt/theme/themeOverride63.xml" ContentType="application/vnd.openxmlformats-officedocument.themeOverride+xml"/>
  <Override PartName="/ppt/charts/chart48.xml" ContentType="application/vnd.openxmlformats-officedocument.drawingml.chart+xml"/>
  <Override PartName="/ppt/theme/themeOverride64.xml" ContentType="application/vnd.openxmlformats-officedocument.themeOverride+xml"/>
  <Override PartName="/ppt/drawings/drawing2.xml" ContentType="application/vnd.openxmlformats-officedocument.drawingml.chartshapes+xml"/>
  <Override PartName="/ppt/charts/chart49.xml" ContentType="application/vnd.openxmlformats-officedocument.drawingml.chart+xml"/>
  <Override PartName="/ppt/theme/themeOverride65.xml" ContentType="application/vnd.openxmlformats-officedocument.themeOverride+xml"/>
  <Override PartName="/ppt/charts/chart50.xml" ContentType="application/vnd.openxmlformats-officedocument.drawingml.chart+xml"/>
  <Override PartName="/ppt/theme/themeOverride66.xml" ContentType="application/vnd.openxmlformats-officedocument.themeOverride+xml"/>
  <Override PartName="/ppt/notesSlides/notesSlide18.xml" ContentType="application/vnd.openxmlformats-officedocument.presentationml.notesSlide+xml"/>
  <Override PartName="/ppt/charts/chart51.xml" ContentType="application/vnd.openxmlformats-officedocument.drawingml.chart+xml"/>
  <Override PartName="/ppt/theme/themeOverride67.xml" ContentType="application/vnd.openxmlformats-officedocument.themeOverride+xml"/>
  <Override PartName="/ppt/charts/chart52.xml" ContentType="application/vnd.openxmlformats-officedocument.drawingml.chart+xml"/>
  <Override PartName="/ppt/theme/themeOverride68.xml" ContentType="application/vnd.openxmlformats-officedocument.themeOverride+xml"/>
  <Override PartName="/ppt/charts/chart53.xml" ContentType="application/vnd.openxmlformats-officedocument.drawingml.chart+xml"/>
  <Override PartName="/ppt/theme/themeOverride69.xml" ContentType="application/vnd.openxmlformats-officedocument.themeOverride+xml"/>
  <Override PartName="/ppt/charts/chart54.xml" ContentType="application/vnd.openxmlformats-officedocument.drawingml.chart+xml"/>
  <Override PartName="/ppt/theme/themeOverride70.xml" ContentType="application/vnd.openxmlformats-officedocument.themeOverride+xml"/>
  <Override PartName="/ppt/charts/chart55.xml" ContentType="application/vnd.openxmlformats-officedocument.drawingml.chart+xml"/>
  <Override PartName="/ppt/theme/themeOverride71.xml" ContentType="application/vnd.openxmlformats-officedocument.themeOverride+xml"/>
  <Override PartName="/ppt/charts/chart56.xml" ContentType="application/vnd.openxmlformats-officedocument.drawingml.chart+xml"/>
  <Override PartName="/ppt/theme/themeOverride72.xml" ContentType="application/vnd.openxmlformats-officedocument.themeOverride+xml"/>
  <Override PartName="/ppt/notesSlides/notesSlide19.xml" ContentType="application/vnd.openxmlformats-officedocument.presentationml.notesSlide+xml"/>
  <Override PartName="/ppt/charts/chart57.xml" ContentType="application/vnd.openxmlformats-officedocument.drawingml.chart+xml"/>
  <Override PartName="/ppt/theme/themeOverride73.xml" ContentType="application/vnd.openxmlformats-officedocument.themeOverride+xml"/>
  <Override PartName="/ppt/charts/chart58.xml" ContentType="application/vnd.openxmlformats-officedocument.drawingml.chart+xml"/>
  <Override PartName="/ppt/theme/themeOverride74.xml" ContentType="application/vnd.openxmlformats-officedocument.themeOverride+xml"/>
  <Override PartName="/ppt/notesSlides/notesSlide20.xml" ContentType="application/vnd.openxmlformats-officedocument.presentationml.notesSlide+xml"/>
  <Override PartName="/ppt/charts/chart59.xml" ContentType="application/vnd.openxmlformats-officedocument.drawingml.chart+xml"/>
  <Override PartName="/ppt/theme/themeOverride75.xml" ContentType="application/vnd.openxmlformats-officedocument.themeOverride+xml"/>
  <Override PartName="/ppt/charts/chart60.xml" ContentType="application/vnd.openxmlformats-officedocument.drawingml.chart+xml"/>
  <Override PartName="/ppt/theme/themeOverride76.xml" ContentType="application/vnd.openxmlformats-officedocument.themeOverride+xml"/>
  <Override PartName="/ppt/notesSlides/notesSlide21.xml" ContentType="application/vnd.openxmlformats-officedocument.presentationml.notesSlide+xml"/>
  <Override PartName="/ppt/charts/chart61.xml" ContentType="application/vnd.openxmlformats-officedocument.drawingml.chart+xml"/>
  <Override PartName="/ppt/theme/themeOverride77.xml" ContentType="application/vnd.openxmlformats-officedocument.themeOverride+xml"/>
  <Override PartName="/ppt/drawings/drawing3.xml" ContentType="application/vnd.openxmlformats-officedocument.drawingml.chartshapes+xml"/>
  <Override PartName="/ppt/charts/chart62.xml" ContentType="application/vnd.openxmlformats-officedocument.drawingml.chart+xml"/>
  <Override PartName="/ppt/theme/themeOverride78.xml" ContentType="application/vnd.openxmlformats-officedocument.themeOverride+xml"/>
  <Override PartName="/ppt/drawings/drawing4.xml" ContentType="application/vnd.openxmlformats-officedocument.drawingml.chartshapes+xml"/>
  <Override PartName="/ppt/charts/chart63.xml" ContentType="application/vnd.openxmlformats-officedocument.drawingml.chart+xml"/>
  <Override PartName="/ppt/theme/themeOverride79.xml" ContentType="application/vnd.openxmlformats-officedocument.themeOverride+xml"/>
  <Override PartName="/ppt/notesSlides/notesSlide22.xml" ContentType="application/vnd.openxmlformats-officedocument.presentationml.notesSlide+xml"/>
  <Override PartName="/ppt/charts/chart64.xml" ContentType="application/vnd.openxmlformats-officedocument.drawingml.chart+xml"/>
  <Override PartName="/ppt/theme/themeOverride80.xml" ContentType="application/vnd.openxmlformats-officedocument.themeOverride+xml"/>
  <Override PartName="/ppt/notesSlides/notesSlide23.xml" ContentType="application/vnd.openxmlformats-officedocument.presentationml.notesSlide+xml"/>
  <Override PartName="/ppt/charts/chart65.xml" ContentType="application/vnd.openxmlformats-officedocument.drawingml.chart+xml"/>
  <Override PartName="/ppt/theme/themeOverride81.xml" ContentType="application/vnd.openxmlformats-officedocument.themeOverride+xml"/>
  <Override PartName="/ppt/charts/chart66.xml" ContentType="application/vnd.openxmlformats-officedocument.drawingml.chart+xml"/>
  <Override PartName="/ppt/theme/themeOverride82.xml" ContentType="application/vnd.openxmlformats-officedocument.themeOverride+xml"/>
  <Override PartName="/ppt/notesSlides/notesSlide24.xml" ContentType="application/vnd.openxmlformats-officedocument.presentationml.notesSlide+xml"/>
  <Override PartName="/ppt/charts/chart67.xml" ContentType="application/vnd.openxmlformats-officedocument.drawingml.chart+xml"/>
  <Override PartName="/ppt/theme/themeOverride83.xml" ContentType="application/vnd.openxmlformats-officedocument.themeOverride+xml"/>
  <Override PartName="/ppt/charts/chart68.xml" ContentType="application/vnd.openxmlformats-officedocument.drawingml.chart+xml"/>
  <Override PartName="/ppt/theme/themeOverride84.xml" ContentType="application/vnd.openxmlformats-officedocument.themeOverride+xml"/>
  <Override PartName="/ppt/charts/chart69.xml" ContentType="application/vnd.openxmlformats-officedocument.drawingml.chart+xml"/>
  <Override PartName="/ppt/theme/themeOverride85.xml" ContentType="application/vnd.openxmlformats-officedocument.themeOverride+xml"/>
  <Override PartName="/ppt/charts/chart70.xml" ContentType="application/vnd.openxmlformats-officedocument.drawingml.chart+xml"/>
  <Override PartName="/ppt/theme/themeOverride86.xml" ContentType="application/vnd.openxmlformats-officedocument.themeOverride+xml"/>
  <Override PartName="/ppt/drawings/drawing5.xml" ContentType="application/vnd.openxmlformats-officedocument.drawingml.chartshapes+xml"/>
  <Override PartName="/ppt/charts/chart71.xml" ContentType="application/vnd.openxmlformats-officedocument.drawingml.chart+xml"/>
  <Override PartName="/ppt/theme/themeOverride87.xml" ContentType="application/vnd.openxmlformats-officedocument.themeOverride+xml"/>
  <Override PartName="/ppt/charts/chart72.xml" ContentType="application/vnd.openxmlformats-officedocument.drawingml.chart+xml"/>
  <Override PartName="/ppt/theme/themeOverride88.xml" ContentType="application/vnd.openxmlformats-officedocument.themeOverride+xml"/>
  <Override PartName="/ppt/charts/chart73.xml" ContentType="application/vnd.openxmlformats-officedocument.drawingml.chart+xml"/>
  <Override PartName="/ppt/theme/themeOverride89.xml" ContentType="application/vnd.openxmlformats-officedocument.themeOverride+xml"/>
  <Override PartName="/ppt/charts/chart74.xml" ContentType="application/vnd.openxmlformats-officedocument.drawingml.chart+xml"/>
  <Override PartName="/ppt/theme/themeOverride90.xml" ContentType="application/vnd.openxmlformats-officedocument.themeOverride+xml"/>
  <Override PartName="/ppt/charts/chart75.xml" ContentType="application/vnd.openxmlformats-officedocument.drawingml.chart+xml"/>
  <Override PartName="/ppt/theme/themeOverride91.xml" ContentType="application/vnd.openxmlformats-officedocument.themeOverride+xml"/>
  <Override PartName="/ppt/charts/chart76.xml" ContentType="application/vnd.openxmlformats-officedocument.drawingml.chart+xml"/>
  <Override PartName="/ppt/theme/themeOverride92.xml" ContentType="application/vnd.openxmlformats-officedocument.themeOverride+xml"/>
  <Override PartName="/ppt/charts/chart77.xml" ContentType="application/vnd.openxmlformats-officedocument.drawingml.chart+xml"/>
  <Override PartName="/ppt/theme/themeOverride93.xml" ContentType="application/vnd.openxmlformats-officedocument.themeOverride+xml"/>
  <Override PartName="/ppt/drawings/drawing6.xml" ContentType="application/vnd.openxmlformats-officedocument.drawingml.chartshapes+xml"/>
  <Override PartName="/ppt/charts/chart78.xml" ContentType="application/vnd.openxmlformats-officedocument.drawingml.chart+xml"/>
  <Override PartName="/ppt/theme/themeOverride94.xml" ContentType="application/vnd.openxmlformats-officedocument.themeOverride+xml"/>
  <Override PartName="/ppt/charts/chart79.xml" ContentType="application/vnd.openxmlformats-officedocument.drawingml.chart+xml"/>
  <Override PartName="/ppt/theme/themeOverride95.xml" ContentType="application/vnd.openxmlformats-officedocument.themeOverride+xml"/>
  <Override PartName="/ppt/charts/chart80.xml" ContentType="application/vnd.openxmlformats-officedocument.drawingml.chart+xml"/>
  <Override PartName="/ppt/theme/themeOverride96.xml" ContentType="application/vnd.openxmlformats-officedocument.themeOverride+xml"/>
  <Override PartName="/ppt/drawings/drawing7.xml" ContentType="application/vnd.openxmlformats-officedocument.drawingml.chartshapes+xml"/>
  <Override PartName="/ppt/charts/chart81.xml" ContentType="application/vnd.openxmlformats-officedocument.drawingml.chart+xml"/>
  <Override PartName="/ppt/theme/themeOverride97.xml" ContentType="application/vnd.openxmlformats-officedocument.themeOverride+xml"/>
  <Override PartName="/ppt/notesSlides/notesSlide25.xml" ContentType="application/vnd.openxmlformats-officedocument.presentationml.notesSlide+xml"/>
  <Override PartName="/ppt/charts/chart82.xml" ContentType="application/vnd.openxmlformats-officedocument.drawingml.chart+xml"/>
  <Override PartName="/ppt/theme/themeOverride98.xml" ContentType="application/vnd.openxmlformats-officedocument.themeOverride+xml"/>
  <Override PartName="/ppt/charts/chart83.xml" ContentType="application/vnd.openxmlformats-officedocument.drawingml.chart+xml"/>
  <Override PartName="/ppt/theme/themeOverride99.xml" ContentType="application/vnd.openxmlformats-officedocument.themeOverride+xml"/>
  <Override PartName="/ppt/charts/chart84.xml" ContentType="application/vnd.openxmlformats-officedocument.drawingml.chart+xml"/>
  <Override PartName="/ppt/theme/themeOverride100.xml" ContentType="application/vnd.openxmlformats-officedocument.themeOverride+xml"/>
  <Override PartName="/ppt/drawings/drawing8.xml" ContentType="application/vnd.openxmlformats-officedocument.drawingml.chartshapes+xml"/>
  <Override PartName="/ppt/charts/chart85.xml" ContentType="application/vnd.openxmlformats-officedocument.drawingml.chart+xml"/>
  <Override PartName="/ppt/theme/themeOverride10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2" r:id="rId4"/>
    <p:sldMasterId id="2147483685" r:id="rId5"/>
    <p:sldMasterId id="2147483694" r:id="rId6"/>
    <p:sldMasterId id="2147483703" r:id="rId7"/>
    <p:sldMasterId id="2147483724" r:id="rId8"/>
    <p:sldMasterId id="2147483733" r:id="rId9"/>
    <p:sldMasterId id="2147483742" r:id="rId10"/>
    <p:sldMasterId id="2147483751" r:id="rId11"/>
    <p:sldMasterId id="2147483760" r:id="rId12"/>
    <p:sldMasterId id="2147483769" r:id="rId13"/>
    <p:sldMasterId id="2147483778" r:id="rId14"/>
    <p:sldMasterId id="2147483787" r:id="rId15"/>
    <p:sldMasterId id="2147483796" r:id="rId16"/>
    <p:sldMasterId id="2147483806" r:id="rId17"/>
    <p:sldMasterId id="2147483815" r:id="rId18"/>
    <p:sldMasterId id="2147483824" r:id="rId19"/>
    <p:sldMasterId id="2147483833" r:id="rId20"/>
    <p:sldMasterId id="2147483842" r:id="rId21"/>
    <p:sldMasterId id="2147483851" r:id="rId22"/>
  </p:sldMasterIdLst>
  <p:notesMasterIdLst>
    <p:notesMasterId r:id="rId98"/>
  </p:notesMasterIdLst>
  <p:sldIdLst>
    <p:sldId id="257" r:id="rId23"/>
    <p:sldId id="312" r:id="rId24"/>
    <p:sldId id="345" r:id="rId25"/>
    <p:sldId id="258" r:id="rId26"/>
    <p:sldId id="625" r:id="rId27"/>
    <p:sldId id="626" r:id="rId28"/>
    <p:sldId id="627" r:id="rId29"/>
    <p:sldId id="266" r:id="rId30"/>
    <p:sldId id="624" r:id="rId31"/>
    <p:sldId id="532" r:id="rId32"/>
    <p:sldId id="309" r:id="rId33"/>
    <p:sldId id="336" r:id="rId34"/>
    <p:sldId id="535" r:id="rId35"/>
    <p:sldId id="555" r:id="rId36"/>
    <p:sldId id="556" r:id="rId37"/>
    <p:sldId id="538" r:id="rId38"/>
    <p:sldId id="539" r:id="rId39"/>
    <p:sldId id="540" r:id="rId40"/>
    <p:sldId id="541" r:id="rId41"/>
    <p:sldId id="546" r:id="rId42"/>
    <p:sldId id="547" r:id="rId43"/>
    <p:sldId id="542" r:id="rId44"/>
    <p:sldId id="545" r:id="rId45"/>
    <p:sldId id="549" r:id="rId46"/>
    <p:sldId id="543" r:id="rId47"/>
    <p:sldId id="544" r:id="rId48"/>
    <p:sldId id="548" r:id="rId49"/>
    <p:sldId id="321" r:id="rId50"/>
    <p:sldId id="322" r:id="rId51"/>
    <p:sldId id="259" r:id="rId52"/>
    <p:sldId id="263" r:id="rId53"/>
    <p:sldId id="550" r:id="rId54"/>
    <p:sldId id="557" r:id="rId55"/>
    <p:sldId id="558" r:id="rId56"/>
    <p:sldId id="559" r:id="rId57"/>
    <p:sldId id="560" r:id="rId58"/>
    <p:sldId id="268" r:id="rId59"/>
    <p:sldId id="330" r:id="rId60"/>
    <p:sldId id="304" r:id="rId61"/>
    <p:sldId id="272" r:id="rId62"/>
    <p:sldId id="552" r:id="rId63"/>
    <p:sldId id="281" r:id="rId64"/>
    <p:sldId id="279" r:id="rId65"/>
    <p:sldId id="278" r:id="rId66"/>
    <p:sldId id="553" r:id="rId67"/>
    <p:sldId id="554" r:id="rId68"/>
    <p:sldId id="305" r:id="rId69"/>
    <p:sldId id="307" r:id="rId70"/>
    <p:sldId id="311" r:id="rId71"/>
    <p:sldId id="261" r:id="rId72"/>
    <p:sldId id="270" r:id="rId73"/>
    <p:sldId id="335" r:id="rId74"/>
    <p:sldId id="2992" r:id="rId75"/>
    <p:sldId id="286" r:id="rId76"/>
    <p:sldId id="287" r:id="rId77"/>
    <p:sldId id="318" r:id="rId78"/>
    <p:sldId id="319" r:id="rId79"/>
    <p:sldId id="262" r:id="rId80"/>
    <p:sldId id="633" r:id="rId81"/>
    <p:sldId id="271" r:id="rId82"/>
    <p:sldId id="323" r:id="rId83"/>
    <p:sldId id="325" r:id="rId84"/>
    <p:sldId id="551" r:id="rId85"/>
    <p:sldId id="302" r:id="rId86"/>
    <p:sldId id="635" r:id="rId87"/>
    <p:sldId id="634" r:id="rId88"/>
    <p:sldId id="628" r:id="rId89"/>
    <p:sldId id="629" r:id="rId90"/>
    <p:sldId id="320" r:id="rId91"/>
    <p:sldId id="2991" r:id="rId92"/>
    <p:sldId id="630" r:id="rId93"/>
    <p:sldId id="631" r:id="rId94"/>
    <p:sldId id="327" r:id="rId95"/>
    <p:sldId id="2990" r:id="rId96"/>
    <p:sldId id="31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 Yu SHWE" initials="YYS" lastIdx="1" clrIdx="0"/>
  <p:cmAuthor id="2" name="SHWE, Ye Yu" initials="SYY" lastIdx="2" clrIdx="1">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32F"/>
    <a:srgbClr val="728E3A"/>
    <a:srgbClr val="B3CC82"/>
    <a:srgbClr val="00A99A"/>
    <a:srgbClr val="F78E1E"/>
    <a:srgbClr val="00AEEF"/>
    <a:srgbClr val="EC008C"/>
    <a:srgbClr val="E31837"/>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ECAAD-D7D8-4D5A-B566-A9DDAA4EB91C}" v="12" dt="2021-09-06T09:40:08.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6717" autoAdjust="0"/>
  </p:normalViewPr>
  <p:slideViewPr>
    <p:cSldViewPr>
      <p:cViewPr varScale="1">
        <p:scale>
          <a:sx n="58" d="100"/>
          <a:sy n="58" d="100"/>
        </p:scale>
        <p:origin x="964" y="4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6F9CC06F-5B7F-4D6D-BC17-E7DB4CC9911C}"/>
    <pc:docChg chg="custSel addSld delSld modSld">
      <pc:chgData name="RWODZI, Desire Tarwireyi" userId="f2e414da-657a-4eae-9cb2-9d4947cf517c" providerId="ADAL" clId="{6F9CC06F-5B7F-4D6D-BC17-E7DB4CC9911C}" dt="2021-07-23T09:15:39.153" v="113" actId="12788"/>
      <pc:docMkLst>
        <pc:docMk/>
      </pc:docMkLst>
      <pc:sldChg chg="modSp mod">
        <pc:chgData name="RWODZI, Desire Tarwireyi" userId="f2e414da-657a-4eae-9cb2-9d4947cf517c" providerId="ADAL" clId="{6F9CC06F-5B7F-4D6D-BC17-E7DB4CC9911C}" dt="2021-07-23T01:06:28.850" v="7" actId="20577"/>
        <pc:sldMkLst>
          <pc:docMk/>
          <pc:sldMk cId="4136100289" sldId="257"/>
        </pc:sldMkLst>
        <pc:spChg chg="mod">
          <ac:chgData name="RWODZI, Desire Tarwireyi" userId="f2e414da-657a-4eae-9cb2-9d4947cf517c" providerId="ADAL" clId="{6F9CC06F-5B7F-4D6D-BC17-E7DB4CC9911C}" dt="2021-07-23T01:06:28.850" v="7" actId="20577"/>
          <ac:spMkLst>
            <pc:docMk/>
            <pc:sldMk cId="4136100289" sldId="257"/>
            <ac:spMk id="2" creationId="{B3C76EC5-29CF-445D-9BEE-1C026B06A98F}"/>
          </ac:spMkLst>
        </pc:spChg>
      </pc:sldChg>
      <pc:sldChg chg="del">
        <pc:chgData name="RWODZI, Desire Tarwireyi" userId="f2e414da-657a-4eae-9cb2-9d4947cf517c" providerId="ADAL" clId="{6F9CC06F-5B7F-4D6D-BC17-E7DB4CC9911C}" dt="2021-07-23T01:08:56.726" v="17" actId="47"/>
        <pc:sldMkLst>
          <pc:docMk/>
          <pc:sldMk cId="1029330" sldId="265"/>
        </pc:sldMkLst>
      </pc:sldChg>
      <pc:sldChg chg="mod modShow">
        <pc:chgData name="RWODZI, Desire Tarwireyi" userId="f2e414da-657a-4eae-9cb2-9d4947cf517c" providerId="ADAL" clId="{6F9CC06F-5B7F-4D6D-BC17-E7DB4CC9911C}" dt="2021-07-23T01:09:17.140" v="18" actId="729"/>
        <pc:sldMkLst>
          <pc:docMk/>
          <pc:sldMk cId="3102059427" sldId="320"/>
        </pc:sldMkLst>
      </pc:sldChg>
      <pc:sldChg chg="del">
        <pc:chgData name="RWODZI, Desire Tarwireyi" userId="f2e414da-657a-4eae-9cb2-9d4947cf517c" providerId="ADAL" clId="{6F9CC06F-5B7F-4D6D-BC17-E7DB4CC9911C}" dt="2021-07-23T06:17:20.853" v="24" actId="47"/>
        <pc:sldMkLst>
          <pc:docMk/>
          <pc:sldMk cId="2621065411" sldId="533"/>
        </pc:sldMkLst>
      </pc:sldChg>
      <pc:sldChg chg="del">
        <pc:chgData name="RWODZI, Desire Tarwireyi" userId="f2e414da-657a-4eae-9cb2-9d4947cf517c" providerId="ADAL" clId="{6F9CC06F-5B7F-4D6D-BC17-E7DB4CC9911C}" dt="2021-07-23T01:07:03.881" v="9" actId="47"/>
        <pc:sldMkLst>
          <pc:docMk/>
          <pc:sldMk cId="2070722026" sldId="617"/>
        </pc:sldMkLst>
      </pc:sldChg>
      <pc:sldChg chg="del">
        <pc:chgData name="RWODZI, Desire Tarwireyi" userId="f2e414da-657a-4eae-9cb2-9d4947cf517c" providerId="ADAL" clId="{6F9CC06F-5B7F-4D6D-BC17-E7DB4CC9911C}" dt="2021-07-23T01:07:21.943" v="10" actId="47"/>
        <pc:sldMkLst>
          <pc:docMk/>
          <pc:sldMk cId="1805540871" sldId="618"/>
        </pc:sldMkLst>
      </pc:sldChg>
      <pc:sldChg chg="del">
        <pc:chgData name="RWODZI, Desire Tarwireyi" userId="f2e414da-657a-4eae-9cb2-9d4947cf517c" providerId="ADAL" clId="{6F9CC06F-5B7F-4D6D-BC17-E7DB4CC9911C}" dt="2021-07-23T01:07:45.210" v="13" actId="47"/>
        <pc:sldMkLst>
          <pc:docMk/>
          <pc:sldMk cId="2139577538" sldId="619"/>
        </pc:sldMkLst>
      </pc:sldChg>
      <pc:sldChg chg="del">
        <pc:chgData name="RWODZI, Desire Tarwireyi" userId="f2e414da-657a-4eae-9cb2-9d4947cf517c" providerId="ADAL" clId="{6F9CC06F-5B7F-4D6D-BC17-E7DB4CC9911C}" dt="2021-07-23T01:08:33.695" v="15" actId="47"/>
        <pc:sldMkLst>
          <pc:docMk/>
          <pc:sldMk cId="2347602224" sldId="620"/>
        </pc:sldMkLst>
      </pc:sldChg>
      <pc:sldChg chg="del">
        <pc:chgData name="RWODZI, Desire Tarwireyi" userId="f2e414da-657a-4eae-9cb2-9d4947cf517c" providerId="ADAL" clId="{6F9CC06F-5B7F-4D6D-BC17-E7DB4CC9911C}" dt="2021-07-23T08:11:17.750" v="59" actId="47"/>
        <pc:sldMkLst>
          <pc:docMk/>
          <pc:sldMk cId="2961674716" sldId="621"/>
        </pc:sldMkLst>
      </pc:sldChg>
      <pc:sldChg chg="del">
        <pc:chgData name="RWODZI, Desire Tarwireyi" userId="f2e414da-657a-4eae-9cb2-9d4947cf517c" providerId="ADAL" clId="{6F9CC06F-5B7F-4D6D-BC17-E7DB4CC9911C}" dt="2021-07-23T01:09:20.883" v="19" actId="47"/>
        <pc:sldMkLst>
          <pc:docMk/>
          <pc:sldMk cId="3774013106" sldId="622"/>
        </pc:sldMkLst>
      </pc:sldChg>
      <pc:sldChg chg="del">
        <pc:chgData name="RWODZI, Desire Tarwireyi" userId="f2e414da-657a-4eae-9cb2-9d4947cf517c" providerId="ADAL" clId="{6F9CC06F-5B7F-4D6D-BC17-E7DB4CC9911C}" dt="2021-07-23T01:10:00.395" v="21" actId="47"/>
        <pc:sldMkLst>
          <pc:docMk/>
          <pc:sldMk cId="843303216" sldId="623"/>
        </pc:sldMkLst>
      </pc:sldChg>
      <pc:sldChg chg="mod modShow">
        <pc:chgData name="RWODZI, Desire Tarwireyi" userId="f2e414da-657a-4eae-9cb2-9d4947cf517c" providerId="ADAL" clId="{6F9CC06F-5B7F-4D6D-BC17-E7DB4CC9911C}" dt="2021-07-23T01:07:00.299" v="8" actId="729"/>
        <pc:sldMkLst>
          <pc:docMk/>
          <pc:sldMk cId="3220521283" sldId="625"/>
        </pc:sldMkLst>
      </pc:sldChg>
      <pc:sldChg chg="mod modShow">
        <pc:chgData name="RWODZI, Desire Tarwireyi" userId="f2e414da-657a-4eae-9cb2-9d4947cf517c" providerId="ADAL" clId="{6F9CC06F-5B7F-4D6D-BC17-E7DB4CC9911C}" dt="2021-07-23T01:07:26.090" v="11" actId="729"/>
        <pc:sldMkLst>
          <pc:docMk/>
          <pc:sldMk cId="1036718726" sldId="626"/>
        </pc:sldMkLst>
      </pc:sldChg>
      <pc:sldChg chg="mod modShow">
        <pc:chgData name="RWODZI, Desire Tarwireyi" userId="f2e414da-657a-4eae-9cb2-9d4947cf517c" providerId="ADAL" clId="{6F9CC06F-5B7F-4D6D-BC17-E7DB4CC9911C}" dt="2021-07-23T01:07:41.600" v="12" actId="729"/>
        <pc:sldMkLst>
          <pc:docMk/>
          <pc:sldMk cId="459519214" sldId="627"/>
        </pc:sldMkLst>
      </pc:sldChg>
      <pc:sldChg chg="addSp delSp modSp mod modShow">
        <pc:chgData name="RWODZI, Desire Tarwireyi" userId="f2e414da-657a-4eae-9cb2-9d4947cf517c" providerId="ADAL" clId="{6F9CC06F-5B7F-4D6D-BC17-E7DB4CC9911C}" dt="2021-07-23T09:14:16.590" v="106"/>
        <pc:sldMkLst>
          <pc:docMk/>
          <pc:sldMk cId="2230532277" sldId="628"/>
        </pc:sldMkLst>
        <pc:spChg chg="add mod">
          <ac:chgData name="RWODZI, Desire Tarwireyi" userId="f2e414da-657a-4eae-9cb2-9d4947cf517c" providerId="ADAL" clId="{6F9CC06F-5B7F-4D6D-BC17-E7DB4CC9911C}" dt="2021-07-23T09:14:00.749" v="105" actId="20577"/>
          <ac:spMkLst>
            <pc:docMk/>
            <pc:sldMk cId="2230532277" sldId="628"/>
            <ac:spMk id="7" creationId="{330D80C2-B3F3-41F3-89CD-684CA26215F9}"/>
          </ac:spMkLst>
        </pc:spChg>
        <pc:spChg chg="mod">
          <ac:chgData name="RWODZI, Desire Tarwireyi" userId="f2e414da-657a-4eae-9cb2-9d4947cf517c" providerId="ADAL" clId="{6F9CC06F-5B7F-4D6D-BC17-E7DB4CC9911C}" dt="2021-07-23T09:14:16.590" v="106"/>
          <ac:spMkLst>
            <pc:docMk/>
            <pc:sldMk cId="2230532277" sldId="628"/>
            <ac:spMk id="9" creationId="{4F4DA068-467B-42F4-91E6-EE18C9ED0F48}"/>
          </ac:spMkLst>
        </pc:spChg>
        <pc:spChg chg="del">
          <ac:chgData name="RWODZI, Desire Tarwireyi" userId="f2e414da-657a-4eae-9cb2-9d4947cf517c" providerId="ADAL" clId="{6F9CC06F-5B7F-4D6D-BC17-E7DB4CC9911C}" dt="2021-07-23T09:13:09.657" v="60" actId="478"/>
          <ac:spMkLst>
            <pc:docMk/>
            <pc:sldMk cId="2230532277" sldId="628"/>
            <ac:spMk id="10" creationId="{400980A2-7695-4351-AB6C-E19FCC7CF984}"/>
          </ac:spMkLst>
        </pc:spChg>
        <pc:graphicFrameChg chg="del">
          <ac:chgData name="RWODZI, Desire Tarwireyi" userId="f2e414da-657a-4eae-9cb2-9d4947cf517c" providerId="ADAL" clId="{6F9CC06F-5B7F-4D6D-BC17-E7DB4CC9911C}" dt="2021-07-23T07:07:27.608" v="27" actId="478"/>
          <ac:graphicFrameMkLst>
            <pc:docMk/>
            <pc:sldMk cId="2230532277" sldId="628"/>
            <ac:graphicFrameMk id="5" creationId="{00000000-0008-0000-0B00-000002000000}"/>
          </ac:graphicFrameMkLst>
        </pc:graphicFrameChg>
        <pc:graphicFrameChg chg="add mod">
          <ac:chgData name="RWODZI, Desire Tarwireyi" userId="f2e414da-657a-4eae-9cb2-9d4947cf517c" providerId="ADAL" clId="{6F9CC06F-5B7F-4D6D-BC17-E7DB4CC9911C}" dt="2021-07-23T07:08:10.023" v="54" actId="12788"/>
          <ac:graphicFrameMkLst>
            <pc:docMk/>
            <pc:sldMk cId="2230532277" sldId="628"/>
            <ac:graphicFrameMk id="6" creationId="{00000000-0008-0000-0000-00007E000000}"/>
          </ac:graphicFrameMkLst>
        </pc:graphicFrameChg>
      </pc:sldChg>
      <pc:sldChg chg="modSp mod modShow">
        <pc:chgData name="RWODZI, Desire Tarwireyi" userId="f2e414da-657a-4eae-9cb2-9d4947cf517c" providerId="ADAL" clId="{6F9CC06F-5B7F-4D6D-BC17-E7DB4CC9911C}" dt="2021-07-23T09:14:49.282" v="109" actId="12788"/>
        <pc:sldMkLst>
          <pc:docMk/>
          <pc:sldMk cId="982824612" sldId="629"/>
        </pc:sldMkLst>
        <pc:graphicFrameChg chg="mod">
          <ac:chgData name="RWODZI, Desire Tarwireyi" userId="f2e414da-657a-4eae-9cb2-9d4947cf517c" providerId="ADAL" clId="{6F9CC06F-5B7F-4D6D-BC17-E7DB4CC9911C}" dt="2021-07-23T09:14:49.282" v="109" actId="12788"/>
          <ac:graphicFrameMkLst>
            <pc:docMk/>
            <pc:sldMk cId="982824612" sldId="629"/>
            <ac:graphicFrameMk id="5" creationId="{00000000-0008-0000-0D00-000002000000}"/>
          </ac:graphicFrameMkLst>
        </pc:graphicFrameChg>
      </pc:sldChg>
      <pc:sldChg chg="modSp mod modShow">
        <pc:chgData name="RWODZI, Desire Tarwireyi" userId="f2e414da-657a-4eae-9cb2-9d4947cf517c" providerId="ADAL" clId="{6F9CC06F-5B7F-4D6D-BC17-E7DB4CC9911C}" dt="2021-07-23T09:15:39.153" v="113" actId="12788"/>
        <pc:sldMkLst>
          <pc:docMk/>
          <pc:sldMk cId="84586364" sldId="630"/>
        </pc:sldMkLst>
        <pc:graphicFrameChg chg="mod">
          <ac:chgData name="RWODZI, Desire Tarwireyi" userId="f2e414da-657a-4eae-9cb2-9d4947cf517c" providerId="ADAL" clId="{6F9CC06F-5B7F-4D6D-BC17-E7DB4CC9911C}" dt="2021-07-23T09:15:39.153" v="113" actId="12788"/>
          <ac:graphicFrameMkLst>
            <pc:docMk/>
            <pc:sldMk cId="84586364" sldId="630"/>
            <ac:graphicFrameMk id="5" creationId="{00000000-0008-0000-0D00-000002000000}"/>
          </ac:graphicFrameMkLst>
        </pc:graphicFrameChg>
      </pc:sldChg>
      <pc:sldChg chg="mod modShow">
        <pc:chgData name="RWODZI, Desire Tarwireyi" userId="f2e414da-657a-4eae-9cb2-9d4947cf517c" providerId="ADAL" clId="{6F9CC06F-5B7F-4D6D-BC17-E7DB4CC9911C}" dt="2021-07-23T01:10:33.060" v="22" actId="729"/>
        <pc:sldMkLst>
          <pc:docMk/>
          <pc:sldMk cId="2046938605" sldId="631"/>
        </pc:sldMkLst>
      </pc:sldChg>
      <pc:sldChg chg="del mod modShow">
        <pc:chgData name="RWODZI, Desire Tarwireyi" userId="f2e414da-657a-4eae-9cb2-9d4947cf517c" providerId="ADAL" clId="{6F9CC06F-5B7F-4D6D-BC17-E7DB4CC9911C}" dt="2021-07-23T09:15:18.247" v="110" actId="47"/>
        <pc:sldMkLst>
          <pc:docMk/>
          <pc:sldMk cId="3424422790" sldId="632"/>
        </pc:sldMkLst>
      </pc:sldChg>
      <pc:sldChg chg="mod modShow">
        <pc:chgData name="RWODZI, Desire Tarwireyi" userId="f2e414da-657a-4eae-9cb2-9d4947cf517c" providerId="ADAL" clId="{6F9CC06F-5B7F-4D6D-BC17-E7DB4CC9911C}" dt="2021-07-23T06:17:29.207" v="25" actId="729"/>
        <pc:sldMkLst>
          <pc:docMk/>
          <pc:sldMk cId="2397150765" sldId="633"/>
        </pc:sldMkLst>
      </pc:sldChg>
      <pc:sldChg chg="add">
        <pc:chgData name="RWODZI, Desire Tarwireyi" userId="f2e414da-657a-4eae-9cb2-9d4947cf517c" providerId="ADAL" clId="{6F9CC06F-5B7F-4D6D-BC17-E7DB4CC9911C}" dt="2021-07-23T07:07:23.154" v="26" actId="2890"/>
        <pc:sldMkLst>
          <pc:docMk/>
          <pc:sldMk cId="395069226" sldId="634"/>
        </pc:sldMkLst>
      </pc:sldChg>
    </pc:docChg>
  </pc:docChgLst>
  <pc:docChgLst>
    <pc:chgData name="BOONYATHAROKUL, Earn" userId="58b9920b-2840-4897-b490-7acafa085a88" providerId="ADAL" clId="{8D0CEF97-2976-407A-9725-6D25853DC1F2}"/>
    <pc:docChg chg="modSld">
      <pc:chgData name="BOONYATHAROKUL, Earn" userId="58b9920b-2840-4897-b490-7acafa085a88" providerId="ADAL" clId="{8D0CEF97-2976-407A-9725-6D25853DC1F2}" dt="2019-08-01T00:33:52.938" v="19" actId="14100"/>
      <pc:docMkLst>
        <pc:docMk/>
      </pc:docMkLst>
      <pc:sldChg chg="modSp">
        <pc:chgData name="BOONYATHAROKUL, Earn" userId="58b9920b-2840-4897-b490-7acafa085a88" providerId="ADAL" clId="{8D0CEF97-2976-407A-9725-6D25853DC1F2}" dt="2019-08-01T00:32:21.498" v="15" actId="1076"/>
        <pc:sldMkLst>
          <pc:docMk/>
          <pc:sldMk cId="1029330" sldId="265"/>
        </pc:sldMkLst>
        <pc:spChg chg="mod">
          <ac:chgData name="BOONYATHAROKUL, Earn" userId="58b9920b-2840-4897-b490-7acafa085a88" providerId="ADAL" clId="{8D0CEF97-2976-407A-9725-6D25853DC1F2}" dt="2019-08-01T00:32:17.786" v="14" actId="14100"/>
          <ac:spMkLst>
            <pc:docMk/>
            <pc:sldMk cId="1029330" sldId="265"/>
            <ac:spMk id="2" creationId="{00000000-0000-0000-0000-000000000000}"/>
          </ac:spMkLst>
        </pc:spChg>
        <pc:spChg chg="mod">
          <ac:chgData name="BOONYATHAROKUL, Earn" userId="58b9920b-2840-4897-b490-7acafa085a88" providerId="ADAL" clId="{8D0CEF97-2976-407A-9725-6D25853DC1F2}" dt="2019-08-01T00:32:21.498" v="15" actId="1076"/>
          <ac:spMkLst>
            <pc:docMk/>
            <pc:sldMk cId="1029330" sldId="265"/>
            <ac:spMk id="6" creationId="{2839E016-BBCE-4E6F-A1CD-643B65CC381B}"/>
          </ac:spMkLst>
        </pc:spChg>
      </pc:sldChg>
      <pc:sldChg chg="modSp">
        <pc:chgData name="BOONYATHAROKUL, Earn" userId="58b9920b-2840-4897-b490-7acafa085a88" providerId="ADAL" clId="{8D0CEF97-2976-407A-9725-6D25853DC1F2}" dt="2019-08-01T00:33:52.938" v="19" actId="14100"/>
        <pc:sldMkLst>
          <pc:docMk/>
          <pc:sldMk cId="1864719799" sldId="322"/>
        </pc:sldMkLst>
        <pc:spChg chg="mod">
          <ac:chgData name="BOONYATHAROKUL, Earn" userId="58b9920b-2840-4897-b490-7acafa085a88" providerId="ADAL" clId="{8D0CEF97-2976-407A-9725-6D25853DC1F2}" dt="2019-08-01T00:33:52.938" v="19" actId="14100"/>
          <ac:spMkLst>
            <pc:docMk/>
            <pc:sldMk cId="1864719799" sldId="322"/>
            <ac:spMk id="9" creationId="{00000000-0000-0000-0000-000000000000}"/>
          </ac:spMkLst>
        </pc:spChg>
      </pc:sldChg>
      <pc:sldChg chg="modSp">
        <pc:chgData name="BOONYATHAROKUL, Earn" userId="58b9920b-2840-4897-b490-7acafa085a88" providerId="ADAL" clId="{8D0CEF97-2976-407A-9725-6D25853DC1F2}" dt="2019-08-01T00:31:34.339" v="2" actId="1076"/>
        <pc:sldMkLst>
          <pc:docMk/>
          <pc:sldMk cId="2347602224" sldId="620"/>
        </pc:sldMkLst>
        <pc:spChg chg="mod">
          <ac:chgData name="BOONYATHAROKUL, Earn" userId="58b9920b-2840-4897-b490-7acafa085a88" providerId="ADAL" clId="{8D0CEF97-2976-407A-9725-6D25853DC1F2}" dt="2019-08-01T00:31:29.739" v="1" actId="1076"/>
          <ac:spMkLst>
            <pc:docMk/>
            <pc:sldMk cId="2347602224" sldId="620"/>
            <ac:spMk id="2" creationId="{00000000-0000-0000-0000-000000000000}"/>
          </ac:spMkLst>
        </pc:spChg>
        <pc:spChg chg="mod">
          <ac:chgData name="BOONYATHAROKUL, Earn" userId="58b9920b-2840-4897-b490-7acafa085a88" providerId="ADAL" clId="{8D0CEF97-2976-407A-9725-6D25853DC1F2}" dt="2019-08-01T00:31:34.339" v="2" actId="1076"/>
          <ac:spMkLst>
            <pc:docMk/>
            <pc:sldMk cId="2347602224" sldId="620"/>
            <ac:spMk id="6" creationId="{2839E016-BBCE-4E6F-A1CD-643B65CC381B}"/>
          </ac:spMkLst>
        </pc:spChg>
      </pc:sldChg>
      <pc:sldChg chg="modSp">
        <pc:chgData name="BOONYATHAROKUL, Earn" userId="58b9920b-2840-4897-b490-7acafa085a88" providerId="ADAL" clId="{8D0CEF97-2976-407A-9725-6D25853DC1F2}" dt="2019-08-01T00:31:46.491" v="5" actId="1076"/>
        <pc:sldMkLst>
          <pc:docMk/>
          <pc:sldMk cId="2961674716" sldId="621"/>
        </pc:sldMkLst>
        <pc:spChg chg="mod">
          <ac:chgData name="BOONYATHAROKUL, Earn" userId="58b9920b-2840-4897-b490-7acafa085a88" providerId="ADAL" clId="{8D0CEF97-2976-407A-9725-6D25853DC1F2}" dt="2019-08-01T00:31:42.782" v="4" actId="20577"/>
          <ac:spMkLst>
            <pc:docMk/>
            <pc:sldMk cId="2961674716" sldId="621"/>
            <ac:spMk id="2" creationId="{00000000-0000-0000-0000-000000000000}"/>
          </ac:spMkLst>
        </pc:spChg>
        <pc:spChg chg="mod">
          <ac:chgData name="BOONYATHAROKUL, Earn" userId="58b9920b-2840-4897-b490-7acafa085a88" providerId="ADAL" clId="{8D0CEF97-2976-407A-9725-6D25853DC1F2}" dt="2019-08-01T00:31:46.491" v="5" actId="1076"/>
          <ac:spMkLst>
            <pc:docMk/>
            <pc:sldMk cId="2961674716" sldId="621"/>
            <ac:spMk id="6" creationId="{2839E016-BBCE-4E6F-A1CD-643B65CC381B}"/>
          </ac:spMkLst>
        </pc:spChg>
      </pc:sldChg>
      <pc:sldChg chg="modSp">
        <pc:chgData name="BOONYATHAROKUL, Earn" userId="58b9920b-2840-4897-b490-7acafa085a88" providerId="ADAL" clId="{8D0CEF97-2976-407A-9725-6D25853DC1F2}" dt="2019-08-01T00:32:28.073" v="17" actId="20577"/>
        <pc:sldMkLst>
          <pc:docMk/>
          <pc:sldMk cId="3774013106" sldId="622"/>
        </pc:sldMkLst>
        <pc:spChg chg="mod">
          <ac:chgData name="BOONYATHAROKUL, Earn" userId="58b9920b-2840-4897-b490-7acafa085a88" providerId="ADAL" clId="{8D0CEF97-2976-407A-9725-6D25853DC1F2}" dt="2019-08-01T00:32:28.073" v="17" actId="20577"/>
          <ac:spMkLst>
            <pc:docMk/>
            <pc:sldMk cId="3774013106" sldId="622"/>
            <ac:spMk id="2" creationId="{00000000-0000-0000-0000-000000000000}"/>
          </ac:spMkLst>
        </pc:spChg>
      </pc:sldChg>
      <pc:sldChg chg="modSp">
        <pc:chgData name="BOONYATHAROKUL, Earn" userId="58b9920b-2840-4897-b490-7acafa085a88" providerId="ADAL" clId="{8D0CEF97-2976-407A-9725-6D25853DC1F2}" dt="2019-08-01T00:32:01.179" v="10" actId="1076"/>
        <pc:sldMkLst>
          <pc:docMk/>
          <pc:sldMk cId="843303216" sldId="623"/>
        </pc:sldMkLst>
        <pc:spChg chg="mod">
          <ac:chgData name="BOONYATHAROKUL, Earn" userId="58b9920b-2840-4897-b490-7acafa085a88" providerId="ADAL" clId="{8D0CEF97-2976-407A-9725-6D25853DC1F2}" dt="2019-08-01T00:31:57.652" v="9" actId="20577"/>
          <ac:spMkLst>
            <pc:docMk/>
            <pc:sldMk cId="843303216" sldId="623"/>
            <ac:spMk id="2" creationId="{00000000-0000-0000-0000-000000000000}"/>
          </ac:spMkLst>
        </pc:spChg>
        <pc:spChg chg="mod">
          <ac:chgData name="BOONYATHAROKUL, Earn" userId="58b9920b-2840-4897-b490-7acafa085a88" providerId="ADAL" clId="{8D0CEF97-2976-407A-9725-6D25853DC1F2}" dt="2019-08-01T00:32:01.179" v="10" actId="1076"/>
          <ac:spMkLst>
            <pc:docMk/>
            <pc:sldMk cId="843303216" sldId="623"/>
            <ac:spMk id="6" creationId="{2839E016-BBCE-4E6F-A1CD-643B65CC381B}"/>
          </ac:spMkLst>
        </pc:spChg>
      </pc:sldChg>
    </pc:docChg>
  </pc:docChgLst>
  <pc:docChgLst>
    <pc:chgData name="RWODZI, Desire Tarwireyi" userId="f2e414da-657a-4eae-9cb2-9d4947cf517c" providerId="ADAL" clId="{12D3E93C-9CBE-4C04-9E6E-BD23FA81F8CF}"/>
    <pc:docChg chg="modSld sldOrd">
      <pc:chgData name="RWODZI, Desire Tarwireyi" userId="f2e414da-657a-4eae-9cb2-9d4947cf517c" providerId="ADAL" clId="{12D3E93C-9CBE-4C04-9E6E-BD23FA81F8CF}" dt="2021-08-18T09:13:32.270" v="39" actId="20577"/>
      <pc:docMkLst>
        <pc:docMk/>
      </pc:docMkLst>
      <pc:sldChg chg="modSp mod">
        <pc:chgData name="RWODZI, Desire Tarwireyi" userId="f2e414da-657a-4eae-9cb2-9d4947cf517c" providerId="ADAL" clId="{12D3E93C-9CBE-4C04-9E6E-BD23FA81F8CF}" dt="2021-08-18T09:06:28.071" v="5" actId="20577"/>
        <pc:sldMkLst>
          <pc:docMk/>
          <pc:sldMk cId="4136100289" sldId="257"/>
        </pc:sldMkLst>
        <pc:spChg chg="mod">
          <ac:chgData name="RWODZI, Desire Tarwireyi" userId="f2e414da-657a-4eae-9cb2-9d4947cf517c" providerId="ADAL" clId="{12D3E93C-9CBE-4C04-9E6E-BD23FA81F8CF}" dt="2021-08-18T09:06:28.071" v="5" actId="20577"/>
          <ac:spMkLst>
            <pc:docMk/>
            <pc:sldMk cId="4136100289" sldId="257"/>
            <ac:spMk id="2" creationId="{B3C76EC5-29CF-445D-9BEE-1C026B06A98F}"/>
          </ac:spMkLst>
        </pc:spChg>
      </pc:sldChg>
      <pc:sldChg chg="modSp">
        <pc:chgData name="RWODZI, Desire Tarwireyi" userId="f2e414da-657a-4eae-9cb2-9d4947cf517c" providerId="ADAL" clId="{12D3E93C-9CBE-4C04-9E6E-BD23FA81F8CF}" dt="2021-08-18T09:13:32.270" v="39" actId="20577"/>
        <pc:sldMkLst>
          <pc:docMk/>
          <pc:sldMk cId="84586364" sldId="630"/>
        </pc:sldMkLst>
        <pc:graphicFrameChg chg="mod">
          <ac:chgData name="RWODZI, Desire Tarwireyi" userId="f2e414da-657a-4eae-9cb2-9d4947cf517c" providerId="ADAL" clId="{12D3E93C-9CBE-4C04-9E6E-BD23FA81F8CF}" dt="2021-08-18T09:13:32.270" v="39" actId="20577"/>
          <ac:graphicFrameMkLst>
            <pc:docMk/>
            <pc:sldMk cId="84586364" sldId="630"/>
            <ac:graphicFrameMk id="5" creationId="{00000000-0008-0000-0D00-000002000000}"/>
          </ac:graphicFrameMkLst>
        </pc:graphicFrameChg>
      </pc:sldChg>
      <pc:sldChg chg="modSp">
        <pc:chgData name="RWODZI, Desire Tarwireyi" userId="f2e414da-657a-4eae-9cb2-9d4947cf517c" providerId="ADAL" clId="{12D3E93C-9CBE-4C04-9E6E-BD23FA81F8CF}" dt="2021-08-18T09:13:19.654" v="34" actId="20577"/>
        <pc:sldMkLst>
          <pc:docMk/>
          <pc:sldMk cId="2046938605" sldId="631"/>
        </pc:sldMkLst>
        <pc:graphicFrameChg chg="mod">
          <ac:chgData name="RWODZI, Desire Tarwireyi" userId="f2e414da-657a-4eae-9cb2-9d4947cf517c" providerId="ADAL" clId="{12D3E93C-9CBE-4C04-9E6E-BD23FA81F8CF}" dt="2021-08-18T09:13:19.654" v="34" actId="20577"/>
          <ac:graphicFrameMkLst>
            <pc:docMk/>
            <pc:sldMk cId="2046938605" sldId="631"/>
            <ac:graphicFrameMk id="5" creationId="{00000000-0008-0000-0B00-000002000000}"/>
          </ac:graphicFrameMkLst>
        </pc:graphicFrameChg>
      </pc:sldChg>
      <pc:sldChg chg="mod ord">
        <pc:chgData name="RWODZI, Desire Tarwireyi" userId="f2e414da-657a-4eae-9cb2-9d4947cf517c" providerId="ADAL" clId="{12D3E93C-9CBE-4C04-9E6E-BD23FA81F8CF}" dt="2021-08-18T09:08:04.074" v="13" actId="27918"/>
        <pc:sldMkLst>
          <pc:docMk/>
          <pc:sldMk cId="395069226" sldId="634"/>
        </pc:sldMkLst>
      </pc:sldChg>
      <pc:sldChg chg="mod">
        <pc:chgData name="RWODZI, Desire Tarwireyi" userId="f2e414da-657a-4eae-9cb2-9d4947cf517c" providerId="ADAL" clId="{12D3E93C-9CBE-4C04-9E6E-BD23FA81F8CF}" dt="2021-08-18T09:07:09.422" v="8" actId="27918"/>
        <pc:sldMkLst>
          <pc:docMk/>
          <pc:sldMk cId="67785156" sldId="635"/>
        </pc:sldMkLst>
      </pc:sldChg>
      <pc:sldChg chg="modSp mod modShow">
        <pc:chgData name="RWODZI, Desire Tarwireyi" userId="f2e414da-657a-4eae-9cb2-9d4947cf517c" providerId="ADAL" clId="{12D3E93C-9CBE-4C04-9E6E-BD23FA81F8CF}" dt="2021-08-18T09:09:28.857" v="17" actId="729"/>
        <pc:sldMkLst>
          <pc:docMk/>
          <pc:sldMk cId="2917825963" sldId="2990"/>
        </pc:sldMkLst>
        <pc:spChg chg="mod">
          <ac:chgData name="RWODZI, Desire Tarwireyi" userId="f2e414da-657a-4eae-9cb2-9d4947cf517c" providerId="ADAL" clId="{12D3E93C-9CBE-4C04-9E6E-BD23FA81F8CF}" dt="2021-08-18T09:09:21.585" v="16" actId="20577"/>
          <ac:spMkLst>
            <pc:docMk/>
            <pc:sldMk cId="2917825963" sldId="2990"/>
            <ac:spMk id="2" creationId="{00000000-0000-0000-0000-000000000000}"/>
          </ac:spMkLst>
        </pc:spChg>
      </pc:sldChg>
      <pc:sldChg chg="mod modShow">
        <pc:chgData name="RWODZI, Desire Tarwireyi" userId="f2e414da-657a-4eae-9cb2-9d4947cf517c" providerId="ADAL" clId="{12D3E93C-9CBE-4C04-9E6E-BD23FA81F8CF}" dt="2021-08-18T09:12:05.142" v="25" actId="729"/>
        <pc:sldMkLst>
          <pc:docMk/>
          <pc:sldMk cId="3424422790" sldId="2991"/>
        </pc:sldMkLst>
      </pc:sldChg>
    </pc:docChg>
  </pc:docChgLst>
  <pc:docChgLst>
    <pc:chgData name="RWODZI, Desire Tarwireyi" userId="f2e414da-657a-4eae-9cb2-9d4947cf517c" providerId="ADAL" clId="{009ECAAD-D7D8-4D5A-B566-A9DDAA4EB91C}"/>
    <pc:docChg chg="custSel addSld modSld sldOrd">
      <pc:chgData name="RWODZI, Desire Tarwireyi" userId="f2e414da-657a-4eae-9cb2-9d4947cf517c" providerId="ADAL" clId="{009ECAAD-D7D8-4D5A-B566-A9DDAA4EB91C}" dt="2021-09-06T09:40:08.733" v="137"/>
      <pc:docMkLst>
        <pc:docMk/>
      </pc:docMkLst>
      <pc:sldChg chg="modSp mod modShow">
        <pc:chgData name="RWODZI, Desire Tarwireyi" userId="f2e414da-657a-4eae-9cb2-9d4947cf517c" providerId="ADAL" clId="{009ECAAD-D7D8-4D5A-B566-A9DDAA4EB91C}" dt="2021-09-03T08:46:20.925" v="97" actId="729"/>
        <pc:sldMkLst>
          <pc:docMk/>
          <pc:sldMk cId="4136100289" sldId="257"/>
        </pc:sldMkLst>
        <pc:spChg chg="mod">
          <ac:chgData name="RWODZI, Desire Tarwireyi" userId="f2e414da-657a-4eae-9cb2-9d4947cf517c" providerId="ADAL" clId="{009ECAAD-D7D8-4D5A-B566-A9DDAA4EB91C}" dt="2021-09-03T08:28:22.441" v="8" actId="20577"/>
          <ac:spMkLst>
            <pc:docMk/>
            <pc:sldMk cId="4136100289" sldId="257"/>
            <ac:spMk id="2" creationId="{B3C76EC5-29CF-445D-9BEE-1C026B06A98F}"/>
          </ac:spMkLst>
        </pc:spChg>
      </pc:sldChg>
      <pc:sldChg chg="mod modShow">
        <pc:chgData name="RWODZI, Desire Tarwireyi" userId="f2e414da-657a-4eae-9cb2-9d4947cf517c" providerId="ADAL" clId="{009ECAAD-D7D8-4D5A-B566-A9DDAA4EB91C}" dt="2021-09-03T08:46:20.925" v="97" actId="729"/>
        <pc:sldMkLst>
          <pc:docMk/>
          <pc:sldMk cId="3481436979" sldId="258"/>
        </pc:sldMkLst>
      </pc:sldChg>
      <pc:sldChg chg="mod modShow">
        <pc:chgData name="RWODZI, Desire Tarwireyi" userId="f2e414da-657a-4eae-9cb2-9d4947cf517c" providerId="ADAL" clId="{009ECAAD-D7D8-4D5A-B566-A9DDAA4EB91C}" dt="2021-09-03T08:46:20.925" v="97" actId="729"/>
        <pc:sldMkLst>
          <pc:docMk/>
          <pc:sldMk cId="3287205245" sldId="259"/>
        </pc:sldMkLst>
      </pc:sldChg>
      <pc:sldChg chg="mod modShow">
        <pc:chgData name="RWODZI, Desire Tarwireyi" userId="f2e414da-657a-4eae-9cb2-9d4947cf517c" providerId="ADAL" clId="{009ECAAD-D7D8-4D5A-B566-A9DDAA4EB91C}" dt="2021-09-03T08:46:20.925" v="97" actId="729"/>
        <pc:sldMkLst>
          <pc:docMk/>
          <pc:sldMk cId="3613389480" sldId="261"/>
        </pc:sldMkLst>
      </pc:sldChg>
      <pc:sldChg chg="mod modShow">
        <pc:chgData name="RWODZI, Desire Tarwireyi" userId="f2e414da-657a-4eae-9cb2-9d4947cf517c" providerId="ADAL" clId="{009ECAAD-D7D8-4D5A-B566-A9DDAA4EB91C}" dt="2021-09-03T08:46:20.925" v="97" actId="729"/>
        <pc:sldMkLst>
          <pc:docMk/>
          <pc:sldMk cId="2627659670" sldId="262"/>
        </pc:sldMkLst>
      </pc:sldChg>
      <pc:sldChg chg="mod modShow">
        <pc:chgData name="RWODZI, Desire Tarwireyi" userId="f2e414da-657a-4eae-9cb2-9d4947cf517c" providerId="ADAL" clId="{009ECAAD-D7D8-4D5A-B566-A9DDAA4EB91C}" dt="2021-09-03T08:46:20.925" v="97" actId="729"/>
        <pc:sldMkLst>
          <pc:docMk/>
          <pc:sldMk cId="3276913802" sldId="263"/>
        </pc:sldMkLst>
      </pc:sldChg>
      <pc:sldChg chg="mod modShow">
        <pc:chgData name="RWODZI, Desire Tarwireyi" userId="f2e414da-657a-4eae-9cb2-9d4947cf517c" providerId="ADAL" clId="{009ECAAD-D7D8-4D5A-B566-A9DDAA4EB91C}" dt="2021-09-03T08:46:20.925" v="97" actId="729"/>
        <pc:sldMkLst>
          <pc:docMk/>
          <pc:sldMk cId="0" sldId="266"/>
        </pc:sldMkLst>
      </pc:sldChg>
      <pc:sldChg chg="mod modShow">
        <pc:chgData name="RWODZI, Desire Tarwireyi" userId="f2e414da-657a-4eae-9cb2-9d4947cf517c" providerId="ADAL" clId="{009ECAAD-D7D8-4D5A-B566-A9DDAA4EB91C}" dt="2021-09-03T08:46:20.925" v="97" actId="729"/>
        <pc:sldMkLst>
          <pc:docMk/>
          <pc:sldMk cId="3418795911" sldId="268"/>
        </pc:sldMkLst>
      </pc:sldChg>
      <pc:sldChg chg="addSp delSp modSp mod modShow delCm">
        <pc:chgData name="RWODZI, Desire Tarwireyi" userId="f2e414da-657a-4eae-9cb2-9d4947cf517c" providerId="ADAL" clId="{009ECAAD-D7D8-4D5A-B566-A9DDAA4EB91C}" dt="2021-09-03T08:54:54.650" v="98" actId="1038"/>
        <pc:sldMkLst>
          <pc:docMk/>
          <pc:sldMk cId="4080490405" sldId="270"/>
        </pc:sldMkLst>
        <pc:spChg chg="mod">
          <ac:chgData name="RWODZI, Desire Tarwireyi" userId="f2e414da-657a-4eae-9cb2-9d4947cf517c" providerId="ADAL" clId="{009ECAAD-D7D8-4D5A-B566-A9DDAA4EB91C}" dt="2021-09-03T08:40:51.508" v="61" actId="20577"/>
          <ac:spMkLst>
            <pc:docMk/>
            <pc:sldMk cId="4080490405" sldId="270"/>
            <ac:spMk id="2" creationId="{00000000-0000-0000-0000-000000000000}"/>
          </ac:spMkLst>
        </pc:spChg>
        <pc:spChg chg="mod">
          <ac:chgData name="RWODZI, Desire Tarwireyi" userId="f2e414da-657a-4eae-9cb2-9d4947cf517c" providerId="ADAL" clId="{009ECAAD-D7D8-4D5A-B566-A9DDAA4EB91C}" dt="2021-09-03T08:41:11.369" v="62"/>
          <ac:spMkLst>
            <pc:docMk/>
            <pc:sldMk cId="4080490405" sldId="270"/>
            <ac:spMk id="6" creationId="{00000000-0000-0000-0000-000000000000}"/>
          </ac:spMkLst>
        </pc:spChg>
        <pc:spChg chg="add mod">
          <ac:chgData name="RWODZI, Desire Tarwireyi" userId="f2e414da-657a-4eae-9cb2-9d4947cf517c" providerId="ADAL" clId="{009ECAAD-D7D8-4D5A-B566-A9DDAA4EB91C}" dt="2021-09-03T08:42:49.755" v="65"/>
          <ac:spMkLst>
            <pc:docMk/>
            <pc:sldMk cId="4080490405" sldId="270"/>
            <ac:spMk id="14" creationId="{224F9637-6D13-4697-BCCD-522683EAEA74}"/>
          </ac:spMkLst>
        </pc:spChg>
        <pc:spChg chg="add mod">
          <ac:chgData name="RWODZI, Desire Tarwireyi" userId="f2e414da-657a-4eae-9cb2-9d4947cf517c" providerId="ADAL" clId="{009ECAAD-D7D8-4D5A-B566-A9DDAA4EB91C}" dt="2021-09-03T08:42:49.755" v="65"/>
          <ac:spMkLst>
            <pc:docMk/>
            <pc:sldMk cId="4080490405" sldId="270"/>
            <ac:spMk id="15" creationId="{6685E186-83ED-45C6-8286-E4552252ADDC}"/>
          </ac:spMkLst>
        </pc:spChg>
        <pc:spChg chg="add mod">
          <ac:chgData name="RWODZI, Desire Tarwireyi" userId="f2e414da-657a-4eae-9cb2-9d4947cf517c" providerId="ADAL" clId="{009ECAAD-D7D8-4D5A-B566-A9DDAA4EB91C}" dt="2021-09-03T08:42:49.755" v="65"/>
          <ac:spMkLst>
            <pc:docMk/>
            <pc:sldMk cId="4080490405" sldId="270"/>
            <ac:spMk id="17" creationId="{4258B74D-9A58-4E9D-9F08-E9F680D80510}"/>
          </ac:spMkLst>
        </pc:spChg>
        <pc:spChg chg="add mod">
          <ac:chgData name="RWODZI, Desire Tarwireyi" userId="f2e414da-657a-4eae-9cb2-9d4947cf517c" providerId="ADAL" clId="{009ECAAD-D7D8-4D5A-B566-A9DDAA4EB91C}" dt="2021-09-03T08:42:49.755" v="65"/>
          <ac:spMkLst>
            <pc:docMk/>
            <pc:sldMk cId="4080490405" sldId="270"/>
            <ac:spMk id="19" creationId="{EBB034F8-4B11-46B7-874B-D0D9630D1DF2}"/>
          </ac:spMkLst>
        </pc:spChg>
        <pc:spChg chg="add mod">
          <ac:chgData name="RWODZI, Desire Tarwireyi" userId="f2e414da-657a-4eae-9cb2-9d4947cf517c" providerId="ADAL" clId="{009ECAAD-D7D8-4D5A-B566-A9DDAA4EB91C}" dt="2021-09-03T08:42:49.755" v="65"/>
          <ac:spMkLst>
            <pc:docMk/>
            <pc:sldMk cId="4080490405" sldId="270"/>
            <ac:spMk id="20" creationId="{AF84C131-5205-4D9F-9236-E8B32221DD65}"/>
          </ac:spMkLst>
        </pc:spChg>
        <pc:spChg chg="add mod">
          <ac:chgData name="RWODZI, Desire Tarwireyi" userId="f2e414da-657a-4eae-9cb2-9d4947cf517c" providerId="ADAL" clId="{009ECAAD-D7D8-4D5A-B566-A9DDAA4EB91C}" dt="2021-09-03T08:43:11.275" v="78" actId="1076"/>
          <ac:spMkLst>
            <pc:docMk/>
            <pc:sldMk cId="4080490405" sldId="270"/>
            <ac:spMk id="21" creationId="{A61A4144-CA53-49A3-8CBB-3C844D4DAD6B}"/>
          </ac:spMkLst>
        </pc:spChg>
        <pc:spChg chg="add mod">
          <ac:chgData name="RWODZI, Desire Tarwireyi" userId="f2e414da-657a-4eae-9cb2-9d4947cf517c" providerId="ADAL" clId="{009ECAAD-D7D8-4D5A-B566-A9DDAA4EB91C}" dt="2021-09-03T08:42:49.755" v="65"/>
          <ac:spMkLst>
            <pc:docMk/>
            <pc:sldMk cId="4080490405" sldId="270"/>
            <ac:spMk id="25" creationId="{64C0EBF7-655F-4DCC-9D32-ADC51C8BB19F}"/>
          </ac:spMkLst>
        </pc:spChg>
        <pc:spChg chg="add mod">
          <ac:chgData name="RWODZI, Desire Tarwireyi" userId="f2e414da-657a-4eae-9cb2-9d4947cf517c" providerId="ADAL" clId="{009ECAAD-D7D8-4D5A-B566-A9DDAA4EB91C}" dt="2021-09-03T08:42:49.755" v="65"/>
          <ac:spMkLst>
            <pc:docMk/>
            <pc:sldMk cId="4080490405" sldId="270"/>
            <ac:spMk id="27" creationId="{02B5F360-BD87-45C9-A634-4E7C8CD270F1}"/>
          </ac:spMkLst>
        </pc:spChg>
        <pc:grpChg chg="add mod">
          <ac:chgData name="RWODZI, Desire Tarwireyi" userId="f2e414da-657a-4eae-9cb2-9d4947cf517c" providerId="ADAL" clId="{009ECAAD-D7D8-4D5A-B566-A9DDAA4EB91C}" dt="2021-09-03T08:42:55.990" v="76" actId="1037"/>
          <ac:grpSpMkLst>
            <pc:docMk/>
            <pc:sldMk cId="4080490405" sldId="270"/>
            <ac:grpSpMk id="7" creationId="{1C3AA5D5-37DC-4C3E-B8F4-95811682ED11}"/>
          </ac:grpSpMkLst>
        </pc:grpChg>
        <pc:grpChg chg="add mod">
          <ac:chgData name="RWODZI, Desire Tarwireyi" userId="f2e414da-657a-4eae-9cb2-9d4947cf517c" providerId="ADAL" clId="{009ECAAD-D7D8-4D5A-B566-A9DDAA4EB91C}" dt="2021-09-03T08:42:49.755" v="65"/>
          <ac:grpSpMkLst>
            <pc:docMk/>
            <pc:sldMk cId="4080490405" sldId="270"/>
            <ac:grpSpMk id="11" creationId="{25DE6AC7-C54A-48C8-AC26-0DEE211842A1}"/>
          </ac:grpSpMkLst>
        </pc:grpChg>
        <pc:grpChg chg="add mod">
          <ac:chgData name="RWODZI, Desire Tarwireyi" userId="f2e414da-657a-4eae-9cb2-9d4947cf517c" providerId="ADAL" clId="{009ECAAD-D7D8-4D5A-B566-A9DDAA4EB91C}" dt="2021-09-03T08:42:49.755" v="65"/>
          <ac:grpSpMkLst>
            <pc:docMk/>
            <pc:sldMk cId="4080490405" sldId="270"/>
            <ac:grpSpMk id="12" creationId="{420D2D9A-B79A-4726-8873-773EA1B1D5F5}"/>
          </ac:grpSpMkLst>
        </pc:grpChg>
        <pc:grpChg chg="add mod">
          <ac:chgData name="RWODZI, Desire Tarwireyi" userId="f2e414da-657a-4eae-9cb2-9d4947cf517c" providerId="ADAL" clId="{009ECAAD-D7D8-4D5A-B566-A9DDAA4EB91C}" dt="2021-09-03T08:42:49.755" v="65"/>
          <ac:grpSpMkLst>
            <pc:docMk/>
            <pc:sldMk cId="4080490405" sldId="270"/>
            <ac:grpSpMk id="16" creationId="{200228EC-4BB1-4041-8978-65A039CB479D}"/>
          </ac:grpSpMkLst>
        </pc:grpChg>
        <pc:grpChg chg="add mod">
          <ac:chgData name="RWODZI, Desire Tarwireyi" userId="f2e414da-657a-4eae-9cb2-9d4947cf517c" providerId="ADAL" clId="{009ECAAD-D7D8-4D5A-B566-A9DDAA4EB91C}" dt="2021-09-03T08:42:49.755" v="65"/>
          <ac:grpSpMkLst>
            <pc:docMk/>
            <pc:sldMk cId="4080490405" sldId="270"/>
            <ac:grpSpMk id="18" creationId="{55F1D016-B40F-451B-A18C-B2338A8685D2}"/>
          </ac:grpSpMkLst>
        </pc:grpChg>
        <pc:graphicFrameChg chg="del">
          <ac:chgData name="RWODZI, Desire Tarwireyi" userId="f2e414da-657a-4eae-9cb2-9d4947cf517c" providerId="ADAL" clId="{009ECAAD-D7D8-4D5A-B566-A9DDAA4EB91C}" dt="2021-09-03T08:40:37.098" v="57" actId="478"/>
          <ac:graphicFrameMkLst>
            <pc:docMk/>
            <pc:sldMk cId="4080490405" sldId="270"/>
            <ac:graphicFrameMk id="8" creationId="{00000000-0000-0000-0000-000000000000}"/>
          </ac:graphicFrameMkLst>
        </pc:graphicFrameChg>
        <pc:graphicFrameChg chg="add mod">
          <ac:chgData name="RWODZI, Desire Tarwireyi" userId="f2e414da-657a-4eae-9cb2-9d4947cf517c" providerId="ADAL" clId="{009ECAAD-D7D8-4D5A-B566-A9DDAA4EB91C}" dt="2021-09-03T08:42:49.755" v="65"/>
          <ac:graphicFrameMkLst>
            <pc:docMk/>
            <pc:sldMk cId="4080490405" sldId="270"/>
            <ac:graphicFrameMk id="9" creationId="{8D8B8CAF-A63E-48A3-9C6D-561666156237}"/>
          </ac:graphicFrameMkLst>
        </pc:graphicFrameChg>
        <pc:graphicFrameChg chg="add mod">
          <ac:chgData name="RWODZI, Desire Tarwireyi" userId="f2e414da-657a-4eae-9cb2-9d4947cf517c" providerId="ADAL" clId="{009ECAAD-D7D8-4D5A-B566-A9DDAA4EB91C}" dt="2021-09-03T08:42:49.755" v="65"/>
          <ac:graphicFrameMkLst>
            <pc:docMk/>
            <pc:sldMk cId="4080490405" sldId="270"/>
            <ac:graphicFrameMk id="10" creationId="{42992559-9C5C-44A4-8369-8336702EA3CF}"/>
          </ac:graphicFrameMkLst>
        </pc:graphicFrameChg>
        <pc:cxnChg chg="add mod">
          <ac:chgData name="RWODZI, Desire Tarwireyi" userId="f2e414da-657a-4eae-9cb2-9d4947cf517c" providerId="ADAL" clId="{009ECAAD-D7D8-4D5A-B566-A9DDAA4EB91C}" dt="2021-09-03T08:42:49.755" v="65"/>
          <ac:cxnSpMkLst>
            <pc:docMk/>
            <pc:sldMk cId="4080490405" sldId="270"/>
            <ac:cxnSpMk id="13" creationId="{1B3FE2B8-708F-4F57-BE0C-7AEB8C793120}"/>
          </ac:cxnSpMkLst>
        </pc:cxnChg>
        <pc:cxnChg chg="add mod">
          <ac:chgData name="RWODZI, Desire Tarwireyi" userId="f2e414da-657a-4eae-9cb2-9d4947cf517c" providerId="ADAL" clId="{009ECAAD-D7D8-4D5A-B566-A9DDAA4EB91C}" dt="2021-09-03T08:42:49.755" v="65"/>
          <ac:cxnSpMkLst>
            <pc:docMk/>
            <pc:sldMk cId="4080490405" sldId="270"/>
            <ac:cxnSpMk id="22" creationId="{D727296A-9010-4E3E-8055-055661E947FD}"/>
          </ac:cxnSpMkLst>
        </pc:cxnChg>
        <pc:cxnChg chg="add mod">
          <ac:chgData name="RWODZI, Desire Tarwireyi" userId="f2e414da-657a-4eae-9cb2-9d4947cf517c" providerId="ADAL" clId="{009ECAAD-D7D8-4D5A-B566-A9DDAA4EB91C}" dt="2021-09-03T08:42:49.755" v="65"/>
          <ac:cxnSpMkLst>
            <pc:docMk/>
            <pc:sldMk cId="4080490405" sldId="270"/>
            <ac:cxnSpMk id="23" creationId="{D647646F-2199-4EB4-A129-39CBA263BCE8}"/>
          </ac:cxnSpMkLst>
        </pc:cxnChg>
        <pc:cxnChg chg="add mod">
          <ac:chgData name="RWODZI, Desire Tarwireyi" userId="f2e414da-657a-4eae-9cb2-9d4947cf517c" providerId="ADAL" clId="{009ECAAD-D7D8-4D5A-B566-A9DDAA4EB91C}" dt="2021-09-03T08:43:05.862" v="77" actId="1036"/>
          <ac:cxnSpMkLst>
            <pc:docMk/>
            <pc:sldMk cId="4080490405" sldId="270"/>
            <ac:cxnSpMk id="24" creationId="{17AEFCA2-48BF-4A98-9CBF-31145383219B}"/>
          </ac:cxnSpMkLst>
        </pc:cxnChg>
        <pc:cxnChg chg="add mod">
          <ac:chgData name="RWODZI, Desire Tarwireyi" userId="f2e414da-657a-4eae-9cb2-9d4947cf517c" providerId="ADAL" clId="{009ECAAD-D7D8-4D5A-B566-A9DDAA4EB91C}" dt="2021-09-03T08:42:49.755" v="65"/>
          <ac:cxnSpMkLst>
            <pc:docMk/>
            <pc:sldMk cId="4080490405" sldId="270"/>
            <ac:cxnSpMk id="26" creationId="{12430125-0652-4B65-B48B-822BCB57C828}"/>
          </ac:cxnSpMkLst>
        </pc:cxnChg>
        <pc:cxnChg chg="add mod">
          <ac:chgData name="RWODZI, Desire Tarwireyi" userId="f2e414da-657a-4eae-9cb2-9d4947cf517c" providerId="ADAL" clId="{009ECAAD-D7D8-4D5A-B566-A9DDAA4EB91C}" dt="2021-09-03T08:54:54.650" v="98" actId="1038"/>
          <ac:cxnSpMkLst>
            <pc:docMk/>
            <pc:sldMk cId="4080490405" sldId="270"/>
            <ac:cxnSpMk id="28" creationId="{5DB07269-10B1-4D08-93F1-18F3430A4965}"/>
          </ac:cxnSpMkLst>
        </pc:cxnChg>
        <pc:cxnChg chg="add mod">
          <ac:chgData name="RWODZI, Desire Tarwireyi" userId="f2e414da-657a-4eae-9cb2-9d4947cf517c" providerId="ADAL" clId="{009ECAAD-D7D8-4D5A-B566-A9DDAA4EB91C}" dt="2021-09-03T08:43:27.729" v="85" actId="14100"/>
          <ac:cxnSpMkLst>
            <pc:docMk/>
            <pc:sldMk cId="4080490405" sldId="270"/>
            <ac:cxnSpMk id="29" creationId="{6E5F5249-0AF3-45A8-A7DE-6F8CE4769E75}"/>
          </ac:cxnSpMkLst>
        </pc:cxnChg>
        <pc:cxnChg chg="add mod">
          <ac:chgData name="RWODZI, Desire Tarwireyi" userId="f2e414da-657a-4eae-9cb2-9d4947cf517c" providerId="ADAL" clId="{009ECAAD-D7D8-4D5A-B566-A9DDAA4EB91C}" dt="2021-09-03T08:43:46.223" v="94" actId="14100"/>
          <ac:cxnSpMkLst>
            <pc:docMk/>
            <pc:sldMk cId="4080490405" sldId="270"/>
            <ac:cxnSpMk id="30" creationId="{BC409551-C778-4F84-9668-2370438C9FDD}"/>
          </ac:cxnSpMkLst>
        </pc:cxnChg>
      </pc:sldChg>
      <pc:sldChg chg="mod modShow">
        <pc:chgData name="RWODZI, Desire Tarwireyi" userId="f2e414da-657a-4eae-9cb2-9d4947cf517c" providerId="ADAL" clId="{009ECAAD-D7D8-4D5A-B566-A9DDAA4EB91C}" dt="2021-09-03T08:46:20.925" v="97" actId="729"/>
        <pc:sldMkLst>
          <pc:docMk/>
          <pc:sldMk cId="924905890" sldId="271"/>
        </pc:sldMkLst>
      </pc:sldChg>
      <pc:sldChg chg="mod modShow">
        <pc:chgData name="RWODZI, Desire Tarwireyi" userId="f2e414da-657a-4eae-9cb2-9d4947cf517c" providerId="ADAL" clId="{009ECAAD-D7D8-4D5A-B566-A9DDAA4EB91C}" dt="2021-09-03T08:46:20.925" v="97" actId="729"/>
        <pc:sldMkLst>
          <pc:docMk/>
          <pc:sldMk cId="1784283169" sldId="272"/>
        </pc:sldMkLst>
      </pc:sldChg>
      <pc:sldChg chg="mod modShow">
        <pc:chgData name="RWODZI, Desire Tarwireyi" userId="f2e414da-657a-4eae-9cb2-9d4947cf517c" providerId="ADAL" clId="{009ECAAD-D7D8-4D5A-B566-A9DDAA4EB91C}" dt="2021-09-03T08:46:20.925" v="97" actId="729"/>
        <pc:sldMkLst>
          <pc:docMk/>
          <pc:sldMk cId="3396843593" sldId="278"/>
        </pc:sldMkLst>
      </pc:sldChg>
      <pc:sldChg chg="mod modShow">
        <pc:chgData name="RWODZI, Desire Tarwireyi" userId="f2e414da-657a-4eae-9cb2-9d4947cf517c" providerId="ADAL" clId="{009ECAAD-D7D8-4D5A-B566-A9DDAA4EB91C}" dt="2021-09-03T08:46:20.925" v="97" actId="729"/>
        <pc:sldMkLst>
          <pc:docMk/>
          <pc:sldMk cId="515856539" sldId="279"/>
        </pc:sldMkLst>
      </pc:sldChg>
      <pc:sldChg chg="mod modShow">
        <pc:chgData name="RWODZI, Desire Tarwireyi" userId="f2e414da-657a-4eae-9cb2-9d4947cf517c" providerId="ADAL" clId="{009ECAAD-D7D8-4D5A-B566-A9DDAA4EB91C}" dt="2021-09-03T08:46:20.925" v="97" actId="729"/>
        <pc:sldMkLst>
          <pc:docMk/>
          <pc:sldMk cId="106152298" sldId="281"/>
        </pc:sldMkLst>
      </pc:sldChg>
      <pc:sldChg chg="mod modShow">
        <pc:chgData name="RWODZI, Desire Tarwireyi" userId="f2e414da-657a-4eae-9cb2-9d4947cf517c" providerId="ADAL" clId="{009ECAAD-D7D8-4D5A-B566-A9DDAA4EB91C}" dt="2021-09-03T08:46:20.925" v="97" actId="729"/>
        <pc:sldMkLst>
          <pc:docMk/>
          <pc:sldMk cId="1465265570" sldId="286"/>
        </pc:sldMkLst>
      </pc:sldChg>
      <pc:sldChg chg="mod modShow">
        <pc:chgData name="RWODZI, Desire Tarwireyi" userId="f2e414da-657a-4eae-9cb2-9d4947cf517c" providerId="ADAL" clId="{009ECAAD-D7D8-4D5A-B566-A9DDAA4EB91C}" dt="2021-09-03T08:46:20.925" v="97" actId="729"/>
        <pc:sldMkLst>
          <pc:docMk/>
          <pc:sldMk cId="1273941777" sldId="287"/>
        </pc:sldMkLst>
      </pc:sldChg>
      <pc:sldChg chg="mod modShow">
        <pc:chgData name="RWODZI, Desire Tarwireyi" userId="f2e414da-657a-4eae-9cb2-9d4947cf517c" providerId="ADAL" clId="{009ECAAD-D7D8-4D5A-B566-A9DDAA4EB91C}" dt="2021-09-03T08:46:20.925" v="97" actId="729"/>
        <pc:sldMkLst>
          <pc:docMk/>
          <pc:sldMk cId="1664395016" sldId="302"/>
        </pc:sldMkLst>
      </pc:sldChg>
      <pc:sldChg chg="mod modShow">
        <pc:chgData name="RWODZI, Desire Tarwireyi" userId="f2e414da-657a-4eae-9cb2-9d4947cf517c" providerId="ADAL" clId="{009ECAAD-D7D8-4D5A-B566-A9DDAA4EB91C}" dt="2021-09-03T08:46:20.925" v="97" actId="729"/>
        <pc:sldMkLst>
          <pc:docMk/>
          <pc:sldMk cId="132604447" sldId="304"/>
        </pc:sldMkLst>
      </pc:sldChg>
      <pc:sldChg chg="mod modShow">
        <pc:chgData name="RWODZI, Desire Tarwireyi" userId="f2e414da-657a-4eae-9cb2-9d4947cf517c" providerId="ADAL" clId="{009ECAAD-D7D8-4D5A-B566-A9DDAA4EB91C}" dt="2021-09-03T08:46:20.925" v="97" actId="729"/>
        <pc:sldMkLst>
          <pc:docMk/>
          <pc:sldMk cId="1096644544" sldId="305"/>
        </pc:sldMkLst>
      </pc:sldChg>
      <pc:sldChg chg="mod modShow">
        <pc:chgData name="RWODZI, Desire Tarwireyi" userId="f2e414da-657a-4eae-9cb2-9d4947cf517c" providerId="ADAL" clId="{009ECAAD-D7D8-4D5A-B566-A9DDAA4EB91C}" dt="2021-09-03T08:46:20.925" v="97" actId="729"/>
        <pc:sldMkLst>
          <pc:docMk/>
          <pc:sldMk cId="1795886338" sldId="307"/>
        </pc:sldMkLst>
      </pc:sldChg>
      <pc:sldChg chg="addSp delSp modSp mod modShow delCm">
        <pc:chgData name="RWODZI, Desire Tarwireyi" userId="f2e414da-657a-4eae-9cb2-9d4947cf517c" providerId="ADAL" clId="{009ECAAD-D7D8-4D5A-B566-A9DDAA4EB91C}" dt="2021-09-06T03:01:20.771" v="126" actId="20577"/>
        <pc:sldMkLst>
          <pc:docMk/>
          <pc:sldMk cId="2129612423" sldId="309"/>
        </pc:sldMkLst>
        <pc:spChg chg="mod">
          <ac:chgData name="RWODZI, Desire Tarwireyi" userId="f2e414da-657a-4eae-9cb2-9d4947cf517c" providerId="ADAL" clId="{009ECAAD-D7D8-4D5A-B566-A9DDAA4EB91C}" dt="2021-09-06T03:01:20.771" v="126" actId="20577"/>
          <ac:spMkLst>
            <pc:docMk/>
            <pc:sldMk cId="2129612423" sldId="309"/>
            <ac:spMk id="2" creationId="{00000000-0000-0000-0000-000000000000}"/>
          </ac:spMkLst>
        </pc:spChg>
        <pc:spChg chg="mod">
          <ac:chgData name="RWODZI, Desire Tarwireyi" userId="f2e414da-657a-4eae-9cb2-9d4947cf517c" providerId="ADAL" clId="{009ECAAD-D7D8-4D5A-B566-A9DDAA4EB91C}" dt="2021-09-03T08:39:00.914" v="54" actId="20577"/>
          <ac:spMkLst>
            <pc:docMk/>
            <pc:sldMk cId="2129612423" sldId="309"/>
            <ac:spMk id="5" creationId="{00000000-0000-0000-0000-000000000000}"/>
          </ac:spMkLst>
        </pc:spChg>
        <pc:spChg chg="add mod">
          <ac:chgData name="RWODZI, Desire Tarwireyi" userId="f2e414da-657a-4eae-9cb2-9d4947cf517c" providerId="ADAL" clId="{009ECAAD-D7D8-4D5A-B566-A9DDAA4EB91C}" dt="2021-09-03T08:38:09.748" v="38" actId="14100"/>
          <ac:spMkLst>
            <pc:docMk/>
            <pc:sldMk cId="2129612423" sldId="309"/>
            <ac:spMk id="21" creationId="{ED9EBAC6-1C90-4D3F-BFC2-6DBD4D0B421E}"/>
          </ac:spMkLst>
        </pc:spChg>
        <pc:spChg chg="add mod">
          <ac:chgData name="RWODZI, Desire Tarwireyi" userId="f2e414da-657a-4eae-9cb2-9d4947cf517c" providerId="ADAL" clId="{009ECAAD-D7D8-4D5A-B566-A9DDAA4EB91C}" dt="2021-09-03T08:38:19.825" v="39" actId="20577"/>
          <ac:spMkLst>
            <pc:docMk/>
            <pc:sldMk cId="2129612423" sldId="309"/>
            <ac:spMk id="22" creationId="{F4240610-A9E1-4F64-A02C-3C085877CDDE}"/>
          </ac:spMkLst>
        </pc:spChg>
        <pc:spChg chg="add mod">
          <ac:chgData name="RWODZI, Desire Tarwireyi" userId="f2e414da-657a-4eae-9cb2-9d4947cf517c" providerId="ADAL" clId="{009ECAAD-D7D8-4D5A-B566-A9DDAA4EB91C}" dt="2021-09-03T08:29:27.831" v="14"/>
          <ac:spMkLst>
            <pc:docMk/>
            <pc:sldMk cId="2129612423" sldId="309"/>
            <ac:spMk id="23" creationId="{948E09F6-6648-4C6C-8B33-CA7009319F4D}"/>
          </ac:spMkLst>
        </pc:spChg>
        <pc:spChg chg="add mod">
          <ac:chgData name="RWODZI, Desire Tarwireyi" userId="f2e414da-657a-4eae-9cb2-9d4947cf517c" providerId="ADAL" clId="{009ECAAD-D7D8-4D5A-B566-A9DDAA4EB91C}" dt="2021-09-03T08:29:54.740" v="29" actId="14100"/>
          <ac:spMkLst>
            <pc:docMk/>
            <pc:sldMk cId="2129612423" sldId="309"/>
            <ac:spMk id="24" creationId="{4629B6E1-662B-40CE-BBE3-75F3EBA33CF8}"/>
          </ac:spMkLst>
        </pc:spChg>
        <pc:grpChg chg="del">
          <ac:chgData name="RWODZI, Desire Tarwireyi" userId="f2e414da-657a-4eae-9cb2-9d4947cf517c" providerId="ADAL" clId="{009ECAAD-D7D8-4D5A-B566-A9DDAA4EB91C}" dt="2021-09-03T08:29:15.766" v="9" actId="478"/>
          <ac:grpSpMkLst>
            <pc:docMk/>
            <pc:sldMk cId="2129612423" sldId="309"/>
            <ac:grpSpMk id="14" creationId="{F7BF1839-BDCC-4F96-9A8D-E9F18C516EB1}"/>
          </ac:grpSpMkLst>
        </pc:grpChg>
        <pc:grpChg chg="add mod">
          <ac:chgData name="RWODZI, Desire Tarwireyi" userId="f2e414da-657a-4eae-9cb2-9d4947cf517c" providerId="ADAL" clId="{009ECAAD-D7D8-4D5A-B566-A9DDAA4EB91C}" dt="2021-09-03T08:29:31.507" v="27" actId="1036"/>
          <ac:grpSpMkLst>
            <pc:docMk/>
            <pc:sldMk cId="2129612423" sldId="309"/>
            <ac:grpSpMk id="16" creationId="{409DBCBB-9590-43C7-AEE8-B2BCE08514BC}"/>
          </ac:grpSpMkLst>
        </pc:grpChg>
        <pc:graphicFrameChg chg="add mod">
          <ac:chgData name="RWODZI, Desire Tarwireyi" userId="f2e414da-657a-4eae-9cb2-9d4947cf517c" providerId="ADAL" clId="{009ECAAD-D7D8-4D5A-B566-A9DDAA4EB91C}" dt="2021-09-03T08:29:27.831" v="14"/>
          <ac:graphicFrameMkLst>
            <pc:docMk/>
            <pc:sldMk cId="2129612423" sldId="309"/>
            <ac:graphicFrameMk id="17" creationId="{1B01442C-DA1A-4A23-A0CC-D6A38987918B}"/>
          </ac:graphicFrameMkLst>
        </pc:graphicFrameChg>
        <pc:graphicFrameChg chg="add mod">
          <ac:chgData name="RWODZI, Desire Tarwireyi" userId="f2e414da-657a-4eae-9cb2-9d4947cf517c" providerId="ADAL" clId="{009ECAAD-D7D8-4D5A-B566-A9DDAA4EB91C}" dt="2021-09-03T08:29:27.831" v="14"/>
          <ac:graphicFrameMkLst>
            <pc:docMk/>
            <pc:sldMk cId="2129612423" sldId="309"/>
            <ac:graphicFrameMk id="18" creationId="{BC54D5EE-0C78-44C4-B754-AF07D7E7B7FF}"/>
          </ac:graphicFrameMkLst>
        </pc:graphicFrameChg>
        <pc:graphicFrameChg chg="add mod">
          <ac:chgData name="RWODZI, Desire Tarwireyi" userId="f2e414da-657a-4eae-9cb2-9d4947cf517c" providerId="ADAL" clId="{009ECAAD-D7D8-4D5A-B566-A9DDAA4EB91C}" dt="2021-09-03T08:29:27.831" v="14"/>
          <ac:graphicFrameMkLst>
            <pc:docMk/>
            <pc:sldMk cId="2129612423" sldId="309"/>
            <ac:graphicFrameMk id="19" creationId="{1EE86B9C-27E3-4D99-B42A-D172610CE521}"/>
          </ac:graphicFrameMkLst>
        </pc:graphicFrameChg>
        <pc:graphicFrameChg chg="add mod">
          <ac:chgData name="RWODZI, Desire Tarwireyi" userId="f2e414da-657a-4eae-9cb2-9d4947cf517c" providerId="ADAL" clId="{009ECAAD-D7D8-4D5A-B566-A9DDAA4EB91C}" dt="2021-09-03T08:29:27.831" v="14"/>
          <ac:graphicFrameMkLst>
            <pc:docMk/>
            <pc:sldMk cId="2129612423" sldId="309"/>
            <ac:graphicFrameMk id="20" creationId="{F74BABB6-F938-4D3E-B097-731C9A8D6815}"/>
          </ac:graphicFrameMkLst>
        </pc:graphicFrameChg>
        <pc:cxnChg chg="add mod">
          <ac:chgData name="RWODZI, Desire Tarwireyi" userId="f2e414da-657a-4eae-9cb2-9d4947cf517c" providerId="ADAL" clId="{009ECAAD-D7D8-4D5A-B566-A9DDAA4EB91C}" dt="2021-09-03T08:30:23.626" v="32" actId="1076"/>
          <ac:cxnSpMkLst>
            <pc:docMk/>
            <pc:sldMk cId="2129612423" sldId="309"/>
            <ac:cxnSpMk id="32" creationId="{AC8DD52F-6265-4566-8338-31D674A1C14A}"/>
          </ac:cxnSpMkLst>
        </pc:cxnChg>
        <pc:cxnChg chg="add mod">
          <ac:chgData name="RWODZI, Desire Tarwireyi" userId="f2e414da-657a-4eae-9cb2-9d4947cf517c" providerId="ADAL" clId="{009ECAAD-D7D8-4D5A-B566-A9DDAA4EB91C}" dt="2021-09-03T08:30:33.675" v="34" actId="1076"/>
          <ac:cxnSpMkLst>
            <pc:docMk/>
            <pc:sldMk cId="2129612423" sldId="309"/>
            <ac:cxnSpMk id="33" creationId="{4E6843E0-31E5-408B-981E-BED4897F8B28}"/>
          </ac:cxnSpMkLst>
        </pc:cxnChg>
        <pc:cxnChg chg="add mod">
          <ac:chgData name="RWODZI, Desire Tarwireyi" userId="f2e414da-657a-4eae-9cb2-9d4947cf517c" providerId="ADAL" clId="{009ECAAD-D7D8-4D5A-B566-A9DDAA4EB91C}" dt="2021-09-03T08:30:44.806" v="36" actId="1076"/>
          <ac:cxnSpMkLst>
            <pc:docMk/>
            <pc:sldMk cId="2129612423" sldId="309"/>
            <ac:cxnSpMk id="34" creationId="{75CBEA70-4C8F-436D-9BC7-1D03EBAB8F1D}"/>
          </ac:cxnSpMkLst>
        </pc:cxnChg>
      </pc:sldChg>
      <pc:sldChg chg="mod modShow">
        <pc:chgData name="RWODZI, Desire Tarwireyi" userId="f2e414da-657a-4eae-9cb2-9d4947cf517c" providerId="ADAL" clId="{009ECAAD-D7D8-4D5A-B566-A9DDAA4EB91C}" dt="2021-09-03T08:46:20.925" v="97" actId="729"/>
        <pc:sldMkLst>
          <pc:docMk/>
          <pc:sldMk cId="498843589" sldId="311"/>
        </pc:sldMkLst>
      </pc:sldChg>
      <pc:sldChg chg="mod modShow">
        <pc:chgData name="RWODZI, Desire Tarwireyi" userId="f2e414da-657a-4eae-9cb2-9d4947cf517c" providerId="ADAL" clId="{009ECAAD-D7D8-4D5A-B566-A9DDAA4EB91C}" dt="2021-09-03T08:46:20.925" v="97" actId="729"/>
        <pc:sldMkLst>
          <pc:docMk/>
          <pc:sldMk cId="1141537521" sldId="312"/>
        </pc:sldMkLst>
      </pc:sldChg>
      <pc:sldChg chg="mod modShow">
        <pc:chgData name="RWODZI, Desire Tarwireyi" userId="f2e414da-657a-4eae-9cb2-9d4947cf517c" providerId="ADAL" clId="{009ECAAD-D7D8-4D5A-B566-A9DDAA4EB91C}" dt="2021-09-03T08:46:20.925" v="97" actId="729"/>
        <pc:sldMkLst>
          <pc:docMk/>
          <pc:sldMk cId="2169517228" sldId="313"/>
        </pc:sldMkLst>
      </pc:sldChg>
      <pc:sldChg chg="mod modShow">
        <pc:chgData name="RWODZI, Desire Tarwireyi" userId="f2e414da-657a-4eae-9cb2-9d4947cf517c" providerId="ADAL" clId="{009ECAAD-D7D8-4D5A-B566-A9DDAA4EB91C}" dt="2021-09-03T08:46:20.925" v="97" actId="729"/>
        <pc:sldMkLst>
          <pc:docMk/>
          <pc:sldMk cId="2652076063" sldId="318"/>
        </pc:sldMkLst>
      </pc:sldChg>
      <pc:sldChg chg="mod modShow">
        <pc:chgData name="RWODZI, Desire Tarwireyi" userId="f2e414da-657a-4eae-9cb2-9d4947cf517c" providerId="ADAL" clId="{009ECAAD-D7D8-4D5A-B566-A9DDAA4EB91C}" dt="2021-09-03T08:46:20.925" v="97" actId="729"/>
        <pc:sldMkLst>
          <pc:docMk/>
          <pc:sldMk cId="1756020135" sldId="319"/>
        </pc:sldMkLst>
      </pc:sldChg>
      <pc:sldChg chg="mod modShow">
        <pc:chgData name="RWODZI, Desire Tarwireyi" userId="f2e414da-657a-4eae-9cb2-9d4947cf517c" providerId="ADAL" clId="{009ECAAD-D7D8-4D5A-B566-A9DDAA4EB91C}" dt="2021-09-03T08:46:20.925" v="97" actId="729"/>
        <pc:sldMkLst>
          <pc:docMk/>
          <pc:sldMk cId="3102059427" sldId="320"/>
        </pc:sldMkLst>
      </pc:sldChg>
      <pc:sldChg chg="mod modShow">
        <pc:chgData name="RWODZI, Desire Tarwireyi" userId="f2e414da-657a-4eae-9cb2-9d4947cf517c" providerId="ADAL" clId="{009ECAAD-D7D8-4D5A-B566-A9DDAA4EB91C}" dt="2021-09-03T08:46:20.925" v="97" actId="729"/>
        <pc:sldMkLst>
          <pc:docMk/>
          <pc:sldMk cId="3663131253" sldId="321"/>
        </pc:sldMkLst>
      </pc:sldChg>
      <pc:sldChg chg="mod modShow">
        <pc:chgData name="RWODZI, Desire Tarwireyi" userId="f2e414da-657a-4eae-9cb2-9d4947cf517c" providerId="ADAL" clId="{009ECAAD-D7D8-4D5A-B566-A9DDAA4EB91C}" dt="2021-09-03T08:46:20.925" v="97" actId="729"/>
        <pc:sldMkLst>
          <pc:docMk/>
          <pc:sldMk cId="1864719799" sldId="322"/>
        </pc:sldMkLst>
      </pc:sldChg>
      <pc:sldChg chg="mod modShow">
        <pc:chgData name="RWODZI, Desire Tarwireyi" userId="f2e414da-657a-4eae-9cb2-9d4947cf517c" providerId="ADAL" clId="{009ECAAD-D7D8-4D5A-B566-A9DDAA4EB91C}" dt="2021-09-03T08:46:20.925" v="97" actId="729"/>
        <pc:sldMkLst>
          <pc:docMk/>
          <pc:sldMk cId="2913233351" sldId="323"/>
        </pc:sldMkLst>
      </pc:sldChg>
      <pc:sldChg chg="mod modShow">
        <pc:chgData name="RWODZI, Desire Tarwireyi" userId="f2e414da-657a-4eae-9cb2-9d4947cf517c" providerId="ADAL" clId="{009ECAAD-D7D8-4D5A-B566-A9DDAA4EB91C}" dt="2021-09-03T08:46:20.925" v="97" actId="729"/>
        <pc:sldMkLst>
          <pc:docMk/>
          <pc:sldMk cId="4148884658" sldId="325"/>
        </pc:sldMkLst>
      </pc:sldChg>
      <pc:sldChg chg="mod modShow">
        <pc:chgData name="RWODZI, Desire Tarwireyi" userId="f2e414da-657a-4eae-9cb2-9d4947cf517c" providerId="ADAL" clId="{009ECAAD-D7D8-4D5A-B566-A9DDAA4EB91C}" dt="2021-09-03T08:46:20.925" v="97" actId="729"/>
        <pc:sldMkLst>
          <pc:docMk/>
          <pc:sldMk cId="353014408" sldId="327"/>
        </pc:sldMkLst>
      </pc:sldChg>
      <pc:sldChg chg="mod modShow">
        <pc:chgData name="RWODZI, Desire Tarwireyi" userId="f2e414da-657a-4eae-9cb2-9d4947cf517c" providerId="ADAL" clId="{009ECAAD-D7D8-4D5A-B566-A9DDAA4EB91C}" dt="2021-09-03T08:46:20.925" v="97" actId="729"/>
        <pc:sldMkLst>
          <pc:docMk/>
          <pc:sldMk cId="2436468390" sldId="330"/>
        </pc:sldMkLst>
      </pc:sldChg>
      <pc:sldChg chg="addSp delSp modSp mod ord modShow">
        <pc:chgData name="RWODZI, Desire Tarwireyi" userId="f2e414da-657a-4eae-9cb2-9d4947cf517c" providerId="ADAL" clId="{009ECAAD-D7D8-4D5A-B566-A9DDAA4EB91C}" dt="2021-09-06T03:00:10.262" v="117" actId="27918"/>
        <pc:sldMkLst>
          <pc:docMk/>
          <pc:sldMk cId="1828440921" sldId="335"/>
        </pc:sldMkLst>
        <pc:graphicFrameChg chg="del mod">
          <ac:chgData name="RWODZI, Desire Tarwireyi" userId="f2e414da-657a-4eae-9cb2-9d4947cf517c" providerId="ADAL" clId="{009ECAAD-D7D8-4D5A-B566-A9DDAA4EB91C}" dt="2021-09-06T02:59:45.821" v="102" actId="478"/>
          <ac:graphicFrameMkLst>
            <pc:docMk/>
            <pc:sldMk cId="1828440921" sldId="335"/>
            <ac:graphicFrameMk id="7" creationId="{00000000-0000-0000-0000-000000000000}"/>
          </ac:graphicFrameMkLst>
        </pc:graphicFrameChg>
        <pc:graphicFrameChg chg="add mod">
          <ac:chgData name="RWODZI, Desire Tarwireyi" userId="f2e414da-657a-4eae-9cb2-9d4947cf517c" providerId="ADAL" clId="{009ECAAD-D7D8-4D5A-B566-A9DDAA4EB91C}" dt="2021-09-06T03:00:03.695" v="115" actId="1036"/>
          <ac:graphicFrameMkLst>
            <pc:docMk/>
            <pc:sldMk cId="1828440921" sldId="335"/>
            <ac:graphicFrameMk id="8" creationId="{43013579-3BA8-4164-8F48-8E4C5E947D27}"/>
          </ac:graphicFrameMkLst>
        </pc:graphicFrameChg>
      </pc:sldChg>
      <pc:sldChg chg="mod modShow">
        <pc:chgData name="RWODZI, Desire Tarwireyi" userId="f2e414da-657a-4eae-9cb2-9d4947cf517c" providerId="ADAL" clId="{009ECAAD-D7D8-4D5A-B566-A9DDAA4EB91C}" dt="2021-09-03T08:46:20.925" v="97" actId="729"/>
        <pc:sldMkLst>
          <pc:docMk/>
          <pc:sldMk cId="499772948" sldId="336"/>
        </pc:sldMkLst>
      </pc:sldChg>
      <pc:sldChg chg="mod modShow">
        <pc:chgData name="RWODZI, Desire Tarwireyi" userId="f2e414da-657a-4eae-9cb2-9d4947cf517c" providerId="ADAL" clId="{009ECAAD-D7D8-4D5A-B566-A9DDAA4EB91C}" dt="2021-09-03T08:46:20.925" v="97" actId="729"/>
        <pc:sldMkLst>
          <pc:docMk/>
          <pc:sldMk cId="731524690" sldId="345"/>
        </pc:sldMkLst>
      </pc:sldChg>
      <pc:sldChg chg="mod modShow">
        <pc:chgData name="RWODZI, Desire Tarwireyi" userId="f2e414da-657a-4eae-9cb2-9d4947cf517c" providerId="ADAL" clId="{009ECAAD-D7D8-4D5A-B566-A9DDAA4EB91C}" dt="2021-09-03T08:46:20.925" v="97" actId="729"/>
        <pc:sldMkLst>
          <pc:docMk/>
          <pc:sldMk cId="2928559970" sldId="532"/>
        </pc:sldMkLst>
      </pc:sldChg>
      <pc:sldChg chg="mod modShow">
        <pc:chgData name="RWODZI, Desire Tarwireyi" userId="f2e414da-657a-4eae-9cb2-9d4947cf517c" providerId="ADAL" clId="{009ECAAD-D7D8-4D5A-B566-A9DDAA4EB91C}" dt="2021-09-03T08:46:20.925" v="97" actId="729"/>
        <pc:sldMkLst>
          <pc:docMk/>
          <pc:sldMk cId="1011254436" sldId="535"/>
        </pc:sldMkLst>
      </pc:sldChg>
      <pc:sldChg chg="mod modShow">
        <pc:chgData name="RWODZI, Desire Tarwireyi" userId="f2e414da-657a-4eae-9cb2-9d4947cf517c" providerId="ADAL" clId="{009ECAAD-D7D8-4D5A-B566-A9DDAA4EB91C}" dt="2021-09-03T08:46:20.925" v="97" actId="729"/>
        <pc:sldMkLst>
          <pc:docMk/>
          <pc:sldMk cId="445461431" sldId="538"/>
        </pc:sldMkLst>
      </pc:sldChg>
      <pc:sldChg chg="mod modShow">
        <pc:chgData name="RWODZI, Desire Tarwireyi" userId="f2e414da-657a-4eae-9cb2-9d4947cf517c" providerId="ADAL" clId="{009ECAAD-D7D8-4D5A-B566-A9DDAA4EB91C}" dt="2021-09-03T08:46:20.925" v="97" actId="729"/>
        <pc:sldMkLst>
          <pc:docMk/>
          <pc:sldMk cId="3762172674" sldId="539"/>
        </pc:sldMkLst>
      </pc:sldChg>
      <pc:sldChg chg="mod modShow">
        <pc:chgData name="RWODZI, Desire Tarwireyi" userId="f2e414da-657a-4eae-9cb2-9d4947cf517c" providerId="ADAL" clId="{009ECAAD-D7D8-4D5A-B566-A9DDAA4EB91C}" dt="2021-09-03T08:46:20.925" v="97" actId="729"/>
        <pc:sldMkLst>
          <pc:docMk/>
          <pc:sldMk cId="424340301" sldId="540"/>
        </pc:sldMkLst>
      </pc:sldChg>
      <pc:sldChg chg="mod modShow">
        <pc:chgData name="RWODZI, Desire Tarwireyi" userId="f2e414da-657a-4eae-9cb2-9d4947cf517c" providerId="ADAL" clId="{009ECAAD-D7D8-4D5A-B566-A9DDAA4EB91C}" dt="2021-09-03T08:46:20.925" v="97" actId="729"/>
        <pc:sldMkLst>
          <pc:docMk/>
          <pc:sldMk cId="2300113398" sldId="541"/>
        </pc:sldMkLst>
      </pc:sldChg>
      <pc:sldChg chg="mod modShow">
        <pc:chgData name="RWODZI, Desire Tarwireyi" userId="f2e414da-657a-4eae-9cb2-9d4947cf517c" providerId="ADAL" clId="{009ECAAD-D7D8-4D5A-B566-A9DDAA4EB91C}" dt="2021-09-03T08:46:20.925" v="97" actId="729"/>
        <pc:sldMkLst>
          <pc:docMk/>
          <pc:sldMk cId="3539207716" sldId="542"/>
        </pc:sldMkLst>
      </pc:sldChg>
      <pc:sldChg chg="mod modShow">
        <pc:chgData name="RWODZI, Desire Tarwireyi" userId="f2e414da-657a-4eae-9cb2-9d4947cf517c" providerId="ADAL" clId="{009ECAAD-D7D8-4D5A-B566-A9DDAA4EB91C}" dt="2021-09-03T08:46:20.925" v="97" actId="729"/>
        <pc:sldMkLst>
          <pc:docMk/>
          <pc:sldMk cId="1252000936" sldId="543"/>
        </pc:sldMkLst>
      </pc:sldChg>
      <pc:sldChg chg="mod modShow">
        <pc:chgData name="RWODZI, Desire Tarwireyi" userId="f2e414da-657a-4eae-9cb2-9d4947cf517c" providerId="ADAL" clId="{009ECAAD-D7D8-4D5A-B566-A9DDAA4EB91C}" dt="2021-09-03T08:46:20.925" v="97" actId="729"/>
        <pc:sldMkLst>
          <pc:docMk/>
          <pc:sldMk cId="2099230627" sldId="544"/>
        </pc:sldMkLst>
      </pc:sldChg>
      <pc:sldChg chg="mod modShow">
        <pc:chgData name="RWODZI, Desire Tarwireyi" userId="f2e414da-657a-4eae-9cb2-9d4947cf517c" providerId="ADAL" clId="{009ECAAD-D7D8-4D5A-B566-A9DDAA4EB91C}" dt="2021-09-03T08:46:20.925" v="97" actId="729"/>
        <pc:sldMkLst>
          <pc:docMk/>
          <pc:sldMk cId="1854938063" sldId="545"/>
        </pc:sldMkLst>
      </pc:sldChg>
      <pc:sldChg chg="mod modShow">
        <pc:chgData name="RWODZI, Desire Tarwireyi" userId="f2e414da-657a-4eae-9cb2-9d4947cf517c" providerId="ADAL" clId="{009ECAAD-D7D8-4D5A-B566-A9DDAA4EB91C}" dt="2021-09-03T08:46:20.925" v="97" actId="729"/>
        <pc:sldMkLst>
          <pc:docMk/>
          <pc:sldMk cId="1556849681" sldId="546"/>
        </pc:sldMkLst>
      </pc:sldChg>
      <pc:sldChg chg="mod modShow">
        <pc:chgData name="RWODZI, Desire Tarwireyi" userId="f2e414da-657a-4eae-9cb2-9d4947cf517c" providerId="ADAL" clId="{009ECAAD-D7D8-4D5A-B566-A9DDAA4EB91C}" dt="2021-09-03T08:46:20.925" v="97" actId="729"/>
        <pc:sldMkLst>
          <pc:docMk/>
          <pc:sldMk cId="2494527898" sldId="547"/>
        </pc:sldMkLst>
      </pc:sldChg>
      <pc:sldChg chg="mod modShow">
        <pc:chgData name="RWODZI, Desire Tarwireyi" userId="f2e414da-657a-4eae-9cb2-9d4947cf517c" providerId="ADAL" clId="{009ECAAD-D7D8-4D5A-B566-A9DDAA4EB91C}" dt="2021-09-03T08:46:20.925" v="97" actId="729"/>
        <pc:sldMkLst>
          <pc:docMk/>
          <pc:sldMk cId="4070968325" sldId="548"/>
        </pc:sldMkLst>
      </pc:sldChg>
      <pc:sldChg chg="mod modShow">
        <pc:chgData name="RWODZI, Desire Tarwireyi" userId="f2e414da-657a-4eae-9cb2-9d4947cf517c" providerId="ADAL" clId="{009ECAAD-D7D8-4D5A-B566-A9DDAA4EB91C}" dt="2021-09-03T08:46:20.925" v="97" actId="729"/>
        <pc:sldMkLst>
          <pc:docMk/>
          <pc:sldMk cId="2408874102" sldId="549"/>
        </pc:sldMkLst>
      </pc:sldChg>
      <pc:sldChg chg="mod modShow">
        <pc:chgData name="RWODZI, Desire Tarwireyi" userId="f2e414da-657a-4eae-9cb2-9d4947cf517c" providerId="ADAL" clId="{009ECAAD-D7D8-4D5A-B566-A9DDAA4EB91C}" dt="2021-09-03T08:46:20.925" v="97" actId="729"/>
        <pc:sldMkLst>
          <pc:docMk/>
          <pc:sldMk cId="3765018801" sldId="550"/>
        </pc:sldMkLst>
      </pc:sldChg>
      <pc:sldChg chg="mod modShow">
        <pc:chgData name="RWODZI, Desire Tarwireyi" userId="f2e414da-657a-4eae-9cb2-9d4947cf517c" providerId="ADAL" clId="{009ECAAD-D7D8-4D5A-B566-A9DDAA4EB91C}" dt="2021-09-03T08:46:20.925" v="97" actId="729"/>
        <pc:sldMkLst>
          <pc:docMk/>
          <pc:sldMk cId="4058524743" sldId="551"/>
        </pc:sldMkLst>
      </pc:sldChg>
      <pc:sldChg chg="mod modShow">
        <pc:chgData name="RWODZI, Desire Tarwireyi" userId="f2e414da-657a-4eae-9cb2-9d4947cf517c" providerId="ADAL" clId="{009ECAAD-D7D8-4D5A-B566-A9DDAA4EB91C}" dt="2021-09-03T08:46:20.925" v="97" actId="729"/>
        <pc:sldMkLst>
          <pc:docMk/>
          <pc:sldMk cId="1766329572" sldId="552"/>
        </pc:sldMkLst>
      </pc:sldChg>
      <pc:sldChg chg="mod modShow">
        <pc:chgData name="RWODZI, Desire Tarwireyi" userId="f2e414da-657a-4eae-9cb2-9d4947cf517c" providerId="ADAL" clId="{009ECAAD-D7D8-4D5A-B566-A9DDAA4EB91C}" dt="2021-09-03T08:46:20.925" v="97" actId="729"/>
        <pc:sldMkLst>
          <pc:docMk/>
          <pc:sldMk cId="1672497509" sldId="553"/>
        </pc:sldMkLst>
      </pc:sldChg>
      <pc:sldChg chg="mod modShow">
        <pc:chgData name="RWODZI, Desire Tarwireyi" userId="f2e414da-657a-4eae-9cb2-9d4947cf517c" providerId="ADAL" clId="{009ECAAD-D7D8-4D5A-B566-A9DDAA4EB91C}" dt="2021-09-03T08:46:20.925" v="97" actId="729"/>
        <pc:sldMkLst>
          <pc:docMk/>
          <pc:sldMk cId="2175251281" sldId="554"/>
        </pc:sldMkLst>
      </pc:sldChg>
      <pc:sldChg chg="mod modShow">
        <pc:chgData name="RWODZI, Desire Tarwireyi" userId="f2e414da-657a-4eae-9cb2-9d4947cf517c" providerId="ADAL" clId="{009ECAAD-D7D8-4D5A-B566-A9DDAA4EB91C}" dt="2021-09-03T08:46:20.925" v="97" actId="729"/>
        <pc:sldMkLst>
          <pc:docMk/>
          <pc:sldMk cId="3098084251" sldId="555"/>
        </pc:sldMkLst>
      </pc:sldChg>
      <pc:sldChg chg="mod modShow">
        <pc:chgData name="RWODZI, Desire Tarwireyi" userId="f2e414da-657a-4eae-9cb2-9d4947cf517c" providerId="ADAL" clId="{009ECAAD-D7D8-4D5A-B566-A9DDAA4EB91C}" dt="2021-09-03T08:46:20.925" v="97" actId="729"/>
        <pc:sldMkLst>
          <pc:docMk/>
          <pc:sldMk cId="2212045100" sldId="556"/>
        </pc:sldMkLst>
      </pc:sldChg>
      <pc:sldChg chg="mod modShow">
        <pc:chgData name="RWODZI, Desire Tarwireyi" userId="f2e414da-657a-4eae-9cb2-9d4947cf517c" providerId="ADAL" clId="{009ECAAD-D7D8-4D5A-B566-A9DDAA4EB91C}" dt="2021-09-03T08:46:20.925" v="97" actId="729"/>
        <pc:sldMkLst>
          <pc:docMk/>
          <pc:sldMk cId="2524975731" sldId="557"/>
        </pc:sldMkLst>
      </pc:sldChg>
      <pc:sldChg chg="mod modShow">
        <pc:chgData name="RWODZI, Desire Tarwireyi" userId="f2e414da-657a-4eae-9cb2-9d4947cf517c" providerId="ADAL" clId="{009ECAAD-D7D8-4D5A-B566-A9DDAA4EB91C}" dt="2021-09-03T08:46:20.925" v="97" actId="729"/>
        <pc:sldMkLst>
          <pc:docMk/>
          <pc:sldMk cId="1015164286" sldId="558"/>
        </pc:sldMkLst>
      </pc:sldChg>
      <pc:sldChg chg="mod modShow">
        <pc:chgData name="RWODZI, Desire Tarwireyi" userId="f2e414da-657a-4eae-9cb2-9d4947cf517c" providerId="ADAL" clId="{009ECAAD-D7D8-4D5A-B566-A9DDAA4EB91C}" dt="2021-09-03T08:46:20.925" v="97" actId="729"/>
        <pc:sldMkLst>
          <pc:docMk/>
          <pc:sldMk cId="3113937684" sldId="559"/>
        </pc:sldMkLst>
      </pc:sldChg>
      <pc:sldChg chg="mod modShow">
        <pc:chgData name="RWODZI, Desire Tarwireyi" userId="f2e414da-657a-4eae-9cb2-9d4947cf517c" providerId="ADAL" clId="{009ECAAD-D7D8-4D5A-B566-A9DDAA4EB91C}" dt="2021-09-03T08:46:20.925" v="97" actId="729"/>
        <pc:sldMkLst>
          <pc:docMk/>
          <pc:sldMk cId="532452442" sldId="560"/>
        </pc:sldMkLst>
      </pc:sldChg>
      <pc:sldChg chg="mod modShow">
        <pc:chgData name="RWODZI, Desire Tarwireyi" userId="f2e414da-657a-4eae-9cb2-9d4947cf517c" providerId="ADAL" clId="{009ECAAD-D7D8-4D5A-B566-A9DDAA4EB91C}" dt="2021-09-03T08:46:20.925" v="97" actId="729"/>
        <pc:sldMkLst>
          <pc:docMk/>
          <pc:sldMk cId="799103476" sldId="624"/>
        </pc:sldMkLst>
      </pc:sldChg>
      <pc:sldChg chg="mod modShow">
        <pc:chgData name="RWODZI, Desire Tarwireyi" userId="f2e414da-657a-4eae-9cb2-9d4947cf517c" providerId="ADAL" clId="{009ECAAD-D7D8-4D5A-B566-A9DDAA4EB91C}" dt="2021-09-03T08:46:20.925" v="97" actId="729"/>
        <pc:sldMkLst>
          <pc:docMk/>
          <pc:sldMk cId="3220521283" sldId="625"/>
        </pc:sldMkLst>
      </pc:sldChg>
      <pc:sldChg chg="mod modShow">
        <pc:chgData name="RWODZI, Desire Tarwireyi" userId="f2e414da-657a-4eae-9cb2-9d4947cf517c" providerId="ADAL" clId="{009ECAAD-D7D8-4D5A-B566-A9DDAA4EB91C}" dt="2021-09-03T08:46:20.925" v="97" actId="729"/>
        <pc:sldMkLst>
          <pc:docMk/>
          <pc:sldMk cId="1036718726" sldId="626"/>
        </pc:sldMkLst>
      </pc:sldChg>
      <pc:sldChg chg="mod modShow">
        <pc:chgData name="RWODZI, Desire Tarwireyi" userId="f2e414da-657a-4eae-9cb2-9d4947cf517c" providerId="ADAL" clId="{009ECAAD-D7D8-4D5A-B566-A9DDAA4EB91C}" dt="2021-09-03T08:46:20.925" v="97" actId="729"/>
        <pc:sldMkLst>
          <pc:docMk/>
          <pc:sldMk cId="459519214" sldId="627"/>
        </pc:sldMkLst>
      </pc:sldChg>
      <pc:sldChg chg="mod modShow">
        <pc:chgData name="RWODZI, Desire Tarwireyi" userId="f2e414da-657a-4eae-9cb2-9d4947cf517c" providerId="ADAL" clId="{009ECAAD-D7D8-4D5A-B566-A9DDAA4EB91C}" dt="2021-09-03T08:46:20.925" v="97" actId="729"/>
        <pc:sldMkLst>
          <pc:docMk/>
          <pc:sldMk cId="2230532277" sldId="628"/>
        </pc:sldMkLst>
      </pc:sldChg>
      <pc:sldChg chg="mod modShow">
        <pc:chgData name="RWODZI, Desire Tarwireyi" userId="f2e414da-657a-4eae-9cb2-9d4947cf517c" providerId="ADAL" clId="{009ECAAD-D7D8-4D5A-B566-A9DDAA4EB91C}" dt="2021-09-03T08:46:20.925" v="97" actId="729"/>
        <pc:sldMkLst>
          <pc:docMk/>
          <pc:sldMk cId="982824612" sldId="629"/>
        </pc:sldMkLst>
      </pc:sldChg>
      <pc:sldChg chg="mod modShow">
        <pc:chgData name="RWODZI, Desire Tarwireyi" userId="f2e414da-657a-4eae-9cb2-9d4947cf517c" providerId="ADAL" clId="{009ECAAD-D7D8-4D5A-B566-A9DDAA4EB91C}" dt="2021-09-03T08:46:20.925" v="97" actId="729"/>
        <pc:sldMkLst>
          <pc:docMk/>
          <pc:sldMk cId="84586364" sldId="630"/>
        </pc:sldMkLst>
      </pc:sldChg>
      <pc:sldChg chg="mod modShow">
        <pc:chgData name="RWODZI, Desire Tarwireyi" userId="f2e414da-657a-4eae-9cb2-9d4947cf517c" providerId="ADAL" clId="{009ECAAD-D7D8-4D5A-B566-A9DDAA4EB91C}" dt="2021-09-03T08:46:20.925" v="97" actId="729"/>
        <pc:sldMkLst>
          <pc:docMk/>
          <pc:sldMk cId="2046938605" sldId="631"/>
        </pc:sldMkLst>
      </pc:sldChg>
      <pc:sldChg chg="mod modShow">
        <pc:chgData name="RWODZI, Desire Tarwireyi" userId="f2e414da-657a-4eae-9cb2-9d4947cf517c" providerId="ADAL" clId="{009ECAAD-D7D8-4D5A-B566-A9DDAA4EB91C}" dt="2021-09-03T08:46:20.925" v="97" actId="729"/>
        <pc:sldMkLst>
          <pc:docMk/>
          <pc:sldMk cId="2397150765" sldId="633"/>
        </pc:sldMkLst>
      </pc:sldChg>
      <pc:sldChg chg="mod modShow">
        <pc:chgData name="RWODZI, Desire Tarwireyi" userId="f2e414da-657a-4eae-9cb2-9d4947cf517c" providerId="ADAL" clId="{009ECAAD-D7D8-4D5A-B566-A9DDAA4EB91C}" dt="2021-09-03T08:46:20.925" v="97" actId="729"/>
        <pc:sldMkLst>
          <pc:docMk/>
          <pc:sldMk cId="395069226" sldId="634"/>
        </pc:sldMkLst>
      </pc:sldChg>
      <pc:sldChg chg="mod modShow">
        <pc:chgData name="RWODZI, Desire Tarwireyi" userId="f2e414da-657a-4eae-9cb2-9d4947cf517c" providerId="ADAL" clId="{009ECAAD-D7D8-4D5A-B566-A9DDAA4EB91C}" dt="2021-09-03T08:46:20.925" v="97" actId="729"/>
        <pc:sldMkLst>
          <pc:docMk/>
          <pc:sldMk cId="67785156" sldId="635"/>
        </pc:sldMkLst>
      </pc:sldChg>
      <pc:sldChg chg="mod modShow">
        <pc:chgData name="RWODZI, Desire Tarwireyi" userId="f2e414da-657a-4eae-9cb2-9d4947cf517c" providerId="ADAL" clId="{009ECAAD-D7D8-4D5A-B566-A9DDAA4EB91C}" dt="2021-09-03T08:46:20.925" v="97" actId="729"/>
        <pc:sldMkLst>
          <pc:docMk/>
          <pc:sldMk cId="2917825963" sldId="2990"/>
        </pc:sldMkLst>
      </pc:sldChg>
      <pc:sldChg chg="addSp modSp mod modShow">
        <pc:chgData name="RWODZI, Desire Tarwireyi" userId="f2e414da-657a-4eae-9cb2-9d4947cf517c" providerId="ADAL" clId="{009ECAAD-D7D8-4D5A-B566-A9DDAA4EB91C}" dt="2021-09-06T09:40:08.733" v="137"/>
        <pc:sldMkLst>
          <pc:docMk/>
          <pc:sldMk cId="3424422790" sldId="2991"/>
        </pc:sldMkLst>
        <pc:spChg chg="add mod">
          <ac:chgData name="RWODZI, Desire Tarwireyi" userId="f2e414da-657a-4eae-9cb2-9d4947cf517c" providerId="ADAL" clId="{009ECAAD-D7D8-4D5A-B566-A9DDAA4EB91C}" dt="2021-09-06T09:40:08.733" v="137"/>
          <ac:spMkLst>
            <pc:docMk/>
            <pc:sldMk cId="3424422790" sldId="2991"/>
            <ac:spMk id="9" creationId="{090EE585-814C-4D66-A64C-68A844503944}"/>
          </ac:spMkLst>
        </pc:spChg>
        <pc:spChg chg="add mod">
          <ac:chgData name="RWODZI, Desire Tarwireyi" userId="f2e414da-657a-4eae-9cb2-9d4947cf517c" providerId="ADAL" clId="{009ECAAD-D7D8-4D5A-B566-A9DDAA4EB91C}" dt="2021-09-06T09:40:08.733" v="137"/>
          <ac:spMkLst>
            <pc:docMk/>
            <pc:sldMk cId="3424422790" sldId="2991"/>
            <ac:spMk id="10" creationId="{C45889BC-C2AB-4266-8ADF-BE421B7BA6B5}"/>
          </ac:spMkLst>
        </pc:spChg>
        <pc:graphicFrameChg chg="mod">
          <ac:chgData name="RWODZI, Desire Tarwireyi" userId="f2e414da-657a-4eae-9cb2-9d4947cf517c" providerId="ADAL" clId="{009ECAAD-D7D8-4D5A-B566-A9DDAA4EB91C}" dt="2021-09-06T09:40:00.871" v="136" actId="1036"/>
          <ac:graphicFrameMkLst>
            <pc:docMk/>
            <pc:sldMk cId="3424422790" sldId="2991"/>
            <ac:graphicFrameMk id="5" creationId="{00000000-0008-0000-0B00-000002000000}"/>
          </ac:graphicFrameMkLst>
        </pc:graphicFrameChg>
        <pc:graphicFrameChg chg="mod">
          <ac:chgData name="RWODZI, Desire Tarwireyi" userId="f2e414da-657a-4eae-9cb2-9d4947cf517c" providerId="ADAL" clId="{009ECAAD-D7D8-4D5A-B566-A9DDAA4EB91C}" dt="2021-09-06T09:40:00.871" v="136" actId="1036"/>
          <ac:graphicFrameMkLst>
            <pc:docMk/>
            <pc:sldMk cId="3424422790" sldId="2991"/>
            <ac:graphicFrameMk id="6" creationId="{3EADA4E5-38A4-419F-815E-C3F4EBD8CBD3}"/>
          </ac:graphicFrameMkLst>
        </pc:graphicFrameChg>
      </pc:sldChg>
      <pc:sldChg chg="add mod modShow">
        <pc:chgData name="RWODZI, Desire Tarwireyi" userId="f2e414da-657a-4eae-9cb2-9d4947cf517c" providerId="ADAL" clId="{009ECAAD-D7D8-4D5A-B566-A9DDAA4EB91C}" dt="2021-09-03T08:46:20.925" v="97" actId="729"/>
        <pc:sldMkLst>
          <pc:docMk/>
          <pc:sldMk cId="3745921703" sldId="299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5.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5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5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5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5.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20.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6.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7.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60.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61.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7.xlsx"/><Relationship Id="rId1" Type="http://schemas.openxmlformats.org/officeDocument/2006/relationships/themeOverride" Target="../theme/themeOverride62.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63.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9.xlsx"/><Relationship Id="rId1" Type="http://schemas.openxmlformats.org/officeDocument/2006/relationships/themeOverride" Target="../theme/themeOverride6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66.xml"/></Relationships>
</file>

<file path=ppt/charts/_rels/chart51.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67.xml"/></Relationships>
</file>

<file path=ppt/charts/_rels/chart52.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68.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69.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70.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71.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72.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73.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74.xml"/></Relationships>
</file>

<file path=ppt/charts/_rels/chart59.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7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2.xml"/></Relationships>
</file>

<file path=ppt/charts/_rels/chart60.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76.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77.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78.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79.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80.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81.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82.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83.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84.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8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3.xml"/></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5.xlsx"/><Relationship Id="rId1" Type="http://schemas.openxmlformats.org/officeDocument/2006/relationships/themeOverride" Target="../theme/themeOverride86.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87.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88.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89.xml"/></Relationships>
</file>

<file path=ppt/charts/_rels/chart74.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0.xml"/></Relationships>
</file>

<file path=ppt/charts/_rels/chart75.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1.xml"/></Relationships>
</file>

<file path=ppt/charts/_rels/chart76.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92.xml"/></Relationships>
</file>

<file path=ppt/charts/_rels/chart7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9.xlsx"/><Relationship Id="rId1" Type="http://schemas.openxmlformats.org/officeDocument/2006/relationships/themeOverride" Target="../theme/themeOverride93.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94.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9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4.xml"/></Relationships>
</file>

<file path=ppt/charts/_rels/chart8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62.xlsx"/><Relationship Id="rId1" Type="http://schemas.openxmlformats.org/officeDocument/2006/relationships/themeOverride" Target="../theme/themeOverride96.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97.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98.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99.xml"/></Relationships>
</file>

<file path=ppt/charts/_rels/chart8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66.xlsx"/><Relationship Id="rId1" Type="http://schemas.openxmlformats.org/officeDocument/2006/relationships/themeOverride" Target="../theme/themeOverride100.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101.xml"/></Relationships>
</file>

<file path=ppt/charts/_rels/chart9.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2979654162556"/>
          <c:y val="4.9980571391564553E-2"/>
          <c:w val="0.77932542086085388"/>
          <c:h val="0.66799955144584333"/>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0"/>
              <c:tx>
                <c:rich>
                  <a:bodyPr/>
                  <a:lstStyle/>
                  <a:p>
                    <a:r>
                      <a:rPr lang="en-US" dirty="0"/>
                      <a:t>540 000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43D-40EE-9E2E-8275323A4C70}"/>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PLHIV_NI_Deaths!$D$234:$D$264</c:f>
              <c:numCache>
                <c:formatCode>_-* #,##0_-;\-* #,##0_-;_-* "-"??_-;_-@_-</c:formatCode>
                <c:ptCount val="31"/>
                <c:pt idx="0">
                  <c:v>186</c:v>
                </c:pt>
                <c:pt idx="1">
                  <c:v>369</c:v>
                </c:pt>
                <c:pt idx="2">
                  <c:v>707</c:v>
                </c:pt>
                <c:pt idx="3">
                  <c:v>1340</c:v>
                </c:pt>
                <c:pt idx="4">
                  <c:v>2454</c:v>
                </c:pt>
                <c:pt idx="5">
                  <c:v>4347</c:v>
                </c:pt>
                <c:pt idx="6">
                  <c:v>7452</c:v>
                </c:pt>
                <c:pt idx="7">
                  <c:v>11992</c:v>
                </c:pt>
                <c:pt idx="8">
                  <c:v>18242</c:v>
                </c:pt>
                <c:pt idx="9">
                  <c:v>26470</c:v>
                </c:pt>
                <c:pt idx="10">
                  <c:v>38274</c:v>
                </c:pt>
                <c:pt idx="11">
                  <c:v>58103</c:v>
                </c:pt>
                <c:pt idx="12">
                  <c:v>90663</c:v>
                </c:pt>
                <c:pt idx="13">
                  <c:v>127134</c:v>
                </c:pt>
                <c:pt idx="14">
                  <c:v>163899</c:v>
                </c:pt>
                <c:pt idx="15">
                  <c:v>202853</c:v>
                </c:pt>
                <c:pt idx="16">
                  <c:v>243572</c:v>
                </c:pt>
                <c:pt idx="17">
                  <c:v>283996</c:v>
                </c:pt>
                <c:pt idx="18">
                  <c:v>322060</c:v>
                </c:pt>
                <c:pt idx="19">
                  <c:v>359083</c:v>
                </c:pt>
                <c:pt idx="20">
                  <c:v>394547</c:v>
                </c:pt>
                <c:pt idx="21">
                  <c:v>426535</c:v>
                </c:pt>
                <c:pt idx="22">
                  <c:v>454756</c:v>
                </c:pt>
                <c:pt idx="23">
                  <c:v>478403</c:v>
                </c:pt>
                <c:pt idx="24">
                  <c:v>496913</c:v>
                </c:pt>
                <c:pt idx="25">
                  <c:v>511396</c:v>
                </c:pt>
                <c:pt idx="26">
                  <c:v>522140</c:v>
                </c:pt>
                <c:pt idx="27">
                  <c:v>530435</c:v>
                </c:pt>
                <c:pt idx="28">
                  <c:v>536251</c:v>
                </c:pt>
                <c:pt idx="29">
                  <c:v>539868</c:v>
                </c:pt>
                <c:pt idx="30">
                  <c:v>541847</c:v>
                </c:pt>
              </c:numCache>
            </c:numRef>
          </c:val>
          <c:smooth val="0"/>
          <c:extLst>
            <c:ext xmlns:c16="http://schemas.microsoft.com/office/drawing/2014/chart" uri="{C3380CC4-5D6E-409C-BE32-E72D297353CC}">
              <c16:uniqueId val="{00000001-243D-40EE-9E2E-8275323A4C70}"/>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PLHIV_NI_Deaths!$E$234:$E$264</c:f>
              <c:numCache>
                <c:formatCode>_-* #,##0_-;\-* #,##0_-;_-* "-"??_-;_-@_-</c:formatCode>
                <c:ptCount val="31"/>
                <c:pt idx="0">
                  <c:v>177</c:v>
                </c:pt>
                <c:pt idx="1">
                  <c:v>349</c:v>
                </c:pt>
                <c:pt idx="2">
                  <c:v>670</c:v>
                </c:pt>
                <c:pt idx="3">
                  <c:v>1272</c:v>
                </c:pt>
                <c:pt idx="4">
                  <c:v>2329</c:v>
                </c:pt>
                <c:pt idx="5">
                  <c:v>4129</c:v>
                </c:pt>
                <c:pt idx="6">
                  <c:v>7078</c:v>
                </c:pt>
                <c:pt idx="7">
                  <c:v>11391</c:v>
                </c:pt>
                <c:pt idx="8">
                  <c:v>17341</c:v>
                </c:pt>
                <c:pt idx="9">
                  <c:v>25161</c:v>
                </c:pt>
                <c:pt idx="10">
                  <c:v>36411</c:v>
                </c:pt>
                <c:pt idx="11">
                  <c:v>55306</c:v>
                </c:pt>
                <c:pt idx="12">
                  <c:v>86684</c:v>
                </c:pt>
                <c:pt idx="13">
                  <c:v>121522</c:v>
                </c:pt>
                <c:pt idx="14">
                  <c:v>156517</c:v>
                </c:pt>
                <c:pt idx="15">
                  <c:v>193420</c:v>
                </c:pt>
                <c:pt idx="16">
                  <c:v>231932</c:v>
                </c:pt>
                <c:pt idx="17">
                  <c:v>270696</c:v>
                </c:pt>
                <c:pt idx="18">
                  <c:v>306734</c:v>
                </c:pt>
                <c:pt idx="19">
                  <c:v>342373</c:v>
                </c:pt>
                <c:pt idx="20">
                  <c:v>376709</c:v>
                </c:pt>
                <c:pt idx="21">
                  <c:v>407297</c:v>
                </c:pt>
                <c:pt idx="22">
                  <c:v>434087</c:v>
                </c:pt>
                <c:pt idx="23">
                  <c:v>455825</c:v>
                </c:pt>
                <c:pt idx="24">
                  <c:v>472585</c:v>
                </c:pt>
                <c:pt idx="25">
                  <c:v>485999</c:v>
                </c:pt>
                <c:pt idx="26">
                  <c:v>495466</c:v>
                </c:pt>
                <c:pt idx="27">
                  <c:v>502590</c:v>
                </c:pt>
                <c:pt idx="28">
                  <c:v>506617</c:v>
                </c:pt>
                <c:pt idx="29">
                  <c:v>509166</c:v>
                </c:pt>
                <c:pt idx="30">
                  <c:v>510343</c:v>
                </c:pt>
              </c:numCache>
            </c:numRef>
          </c:val>
          <c:smooth val="0"/>
          <c:extLst>
            <c:ext xmlns:c16="http://schemas.microsoft.com/office/drawing/2014/chart" uri="{C3380CC4-5D6E-409C-BE32-E72D297353CC}">
              <c16:uniqueId val="{00000002-243D-40EE-9E2E-8275323A4C70}"/>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PLHIV_NI_Deaths!$F$234:$F$264</c:f>
              <c:numCache>
                <c:formatCode>_-* #,##0_-;\-* #,##0_-;_-* "-"??_-;_-@_-</c:formatCode>
                <c:ptCount val="31"/>
                <c:pt idx="0">
                  <c:v>197</c:v>
                </c:pt>
                <c:pt idx="1">
                  <c:v>389</c:v>
                </c:pt>
                <c:pt idx="2">
                  <c:v>743</c:v>
                </c:pt>
                <c:pt idx="3">
                  <c:v>1409</c:v>
                </c:pt>
                <c:pt idx="4">
                  <c:v>2577</c:v>
                </c:pt>
                <c:pt idx="5">
                  <c:v>4563</c:v>
                </c:pt>
                <c:pt idx="6">
                  <c:v>7818</c:v>
                </c:pt>
                <c:pt idx="7">
                  <c:v>12583</c:v>
                </c:pt>
                <c:pt idx="8">
                  <c:v>19137</c:v>
                </c:pt>
                <c:pt idx="9">
                  <c:v>27772</c:v>
                </c:pt>
                <c:pt idx="10">
                  <c:v>39983</c:v>
                </c:pt>
                <c:pt idx="11">
                  <c:v>60650</c:v>
                </c:pt>
                <c:pt idx="12">
                  <c:v>94954</c:v>
                </c:pt>
                <c:pt idx="13">
                  <c:v>133312</c:v>
                </c:pt>
                <c:pt idx="14">
                  <c:v>171824</c:v>
                </c:pt>
                <c:pt idx="15">
                  <c:v>212338</c:v>
                </c:pt>
                <c:pt idx="16">
                  <c:v>254679</c:v>
                </c:pt>
                <c:pt idx="17">
                  <c:v>296962</c:v>
                </c:pt>
                <c:pt idx="18">
                  <c:v>337246</c:v>
                </c:pt>
                <c:pt idx="19">
                  <c:v>376052</c:v>
                </c:pt>
                <c:pt idx="20">
                  <c:v>413432</c:v>
                </c:pt>
                <c:pt idx="21">
                  <c:v>447006</c:v>
                </c:pt>
                <c:pt idx="22">
                  <c:v>476479</c:v>
                </c:pt>
                <c:pt idx="23">
                  <c:v>500871</c:v>
                </c:pt>
                <c:pt idx="24">
                  <c:v>520428</c:v>
                </c:pt>
                <c:pt idx="25">
                  <c:v>536557</c:v>
                </c:pt>
                <c:pt idx="26">
                  <c:v>548030</c:v>
                </c:pt>
                <c:pt idx="27">
                  <c:v>557823</c:v>
                </c:pt>
                <c:pt idx="28">
                  <c:v>563823</c:v>
                </c:pt>
                <c:pt idx="29">
                  <c:v>569580</c:v>
                </c:pt>
                <c:pt idx="30">
                  <c:v>572022</c:v>
                </c:pt>
              </c:numCache>
            </c:numRef>
          </c:val>
          <c:smooth val="0"/>
          <c:extLst>
            <c:ext xmlns:c16="http://schemas.microsoft.com/office/drawing/2014/chart" uri="{C3380CC4-5D6E-409C-BE32-E72D297353CC}">
              <c16:uniqueId val="{00000003-243D-40EE-9E2E-8275323A4C70}"/>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2.1804866153500581E-16"/>
                  <c:y val="-2.1166706984203889E-2"/>
                </c:manualLayout>
              </c:layout>
              <c:tx>
                <c:rich>
                  <a:bodyPr/>
                  <a:lstStyle/>
                  <a:p>
                    <a:r>
                      <a:rPr lang="en-US" dirty="0"/>
                      <a:t>28 000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3D-40EE-9E2E-8275323A4C70}"/>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PLHIV_NI_Deaths!$G$234:$G$264</c:f>
              <c:numCache>
                <c:formatCode>_-* #,##0_-;\-* #,##0_-;_-* "-"??_-;_-@_-</c:formatCode>
                <c:ptCount val="31"/>
                <c:pt idx="0">
                  <c:v>91</c:v>
                </c:pt>
                <c:pt idx="1">
                  <c:v>187</c:v>
                </c:pt>
                <c:pt idx="2">
                  <c:v>347</c:v>
                </c:pt>
                <c:pt idx="3">
                  <c:v>651</c:v>
                </c:pt>
                <c:pt idx="4">
                  <c:v>1146</c:v>
                </c:pt>
                <c:pt idx="5">
                  <c:v>1949</c:v>
                </c:pt>
                <c:pt idx="6">
                  <c:v>3204</c:v>
                </c:pt>
                <c:pt idx="7">
                  <c:v>4715</c:v>
                </c:pt>
                <c:pt idx="8">
                  <c:v>6554</c:v>
                </c:pt>
                <c:pt idx="9">
                  <c:v>8738</c:v>
                </c:pt>
                <c:pt idx="10">
                  <c:v>12643</c:v>
                </c:pt>
                <c:pt idx="11">
                  <c:v>21175</c:v>
                </c:pt>
                <c:pt idx="12">
                  <c:v>34710</c:v>
                </c:pt>
                <c:pt idx="13">
                  <c:v>39793</c:v>
                </c:pt>
                <c:pt idx="14">
                  <c:v>41442</c:v>
                </c:pt>
                <c:pt idx="15">
                  <c:v>45033</c:v>
                </c:pt>
                <c:pt idx="16">
                  <c:v>48092</c:v>
                </c:pt>
                <c:pt idx="17">
                  <c:v>48505</c:v>
                </c:pt>
                <c:pt idx="18">
                  <c:v>47585</c:v>
                </c:pt>
                <c:pt idx="19">
                  <c:v>48248</c:v>
                </c:pt>
                <c:pt idx="20">
                  <c:v>48487</c:v>
                </c:pt>
                <c:pt idx="21">
                  <c:v>47584</c:v>
                </c:pt>
                <c:pt idx="22">
                  <c:v>46360</c:v>
                </c:pt>
                <c:pt idx="23">
                  <c:v>44077</c:v>
                </c:pt>
                <c:pt idx="24">
                  <c:v>41074</c:v>
                </c:pt>
                <c:pt idx="25">
                  <c:v>38053</c:v>
                </c:pt>
                <c:pt idx="26">
                  <c:v>35180</c:v>
                </c:pt>
                <c:pt idx="27">
                  <c:v>33294</c:v>
                </c:pt>
                <c:pt idx="28">
                  <c:v>31525</c:v>
                </c:pt>
                <c:pt idx="29">
                  <c:v>29447</c:v>
                </c:pt>
                <c:pt idx="30">
                  <c:v>27580</c:v>
                </c:pt>
              </c:numCache>
            </c:numRef>
          </c:val>
          <c:smooth val="0"/>
          <c:extLst>
            <c:ext xmlns:c16="http://schemas.microsoft.com/office/drawing/2014/chart" uri="{C3380CC4-5D6E-409C-BE32-E72D297353CC}">
              <c16:uniqueId val="{00000005-243D-40EE-9E2E-8275323A4C70}"/>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PLHIV_NI_Deaths!$H$234:$H$264</c:f>
              <c:numCache>
                <c:formatCode>_-* #,##0_-;\-* #,##0_-;_-* "-"??_-;_-@_-</c:formatCode>
                <c:ptCount val="31"/>
                <c:pt idx="0">
                  <c:v>86</c:v>
                </c:pt>
                <c:pt idx="1">
                  <c:v>177</c:v>
                </c:pt>
                <c:pt idx="2">
                  <c:v>329</c:v>
                </c:pt>
                <c:pt idx="3">
                  <c:v>617</c:v>
                </c:pt>
                <c:pt idx="4">
                  <c:v>1087</c:v>
                </c:pt>
                <c:pt idx="5">
                  <c:v>1850</c:v>
                </c:pt>
                <c:pt idx="6">
                  <c:v>3041</c:v>
                </c:pt>
                <c:pt idx="7">
                  <c:v>4473</c:v>
                </c:pt>
                <c:pt idx="8">
                  <c:v>6226</c:v>
                </c:pt>
                <c:pt idx="9">
                  <c:v>8270</c:v>
                </c:pt>
                <c:pt idx="10">
                  <c:v>12034</c:v>
                </c:pt>
                <c:pt idx="11">
                  <c:v>20172</c:v>
                </c:pt>
                <c:pt idx="12">
                  <c:v>32868</c:v>
                </c:pt>
                <c:pt idx="13">
                  <c:v>37772</c:v>
                </c:pt>
                <c:pt idx="14">
                  <c:v>39463</c:v>
                </c:pt>
                <c:pt idx="15">
                  <c:v>42836</c:v>
                </c:pt>
                <c:pt idx="16">
                  <c:v>45663</c:v>
                </c:pt>
                <c:pt idx="17">
                  <c:v>46053</c:v>
                </c:pt>
                <c:pt idx="18">
                  <c:v>45198</c:v>
                </c:pt>
                <c:pt idx="19">
                  <c:v>45900</c:v>
                </c:pt>
                <c:pt idx="20">
                  <c:v>46070</c:v>
                </c:pt>
                <c:pt idx="21">
                  <c:v>45089</c:v>
                </c:pt>
                <c:pt idx="22">
                  <c:v>43987</c:v>
                </c:pt>
                <c:pt idx="23">
                  <c:v>41747</c:v>
                </c:pt>
                <c:pt idx="24">
                  <c:v>38872</c:v>
                </c:pt>
                <c:pt idx="25">
                  <c:v>35983</c:v>
                </c:pt>
                <c:pt idx="26">
                  <c:v>33288</c:v>
                </c:pt>
                <c:pt idx="27">
                  <c:v>31502</c:v>
                </c:pt>
                <c:pt idx="28">
                  <c:v>29792</c:v>
                </c:pt>
                <c:pt idx="29">
                  <c:v>27799</c:v>
                </c:pt>
                <c:pt idx="30">
                  <c:v>26020</c:v>
                </c:pt>
              </c:numCache>
            </c:numRef>
          </c:val>
          <c:smooth val="0"/>
          <c:extLst>
            <c:ext xmlns:c16="http://schemas.microsoft.com/office/drawing/2014/chart" uri="{C3380CC4-5D6E-409C-BE32-E72D297353CC}">
              <c16:uniqueId val="{00000006-243D-40EE-9E2E-8275323A4C70}"/>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PLHIV_NI_Deaths!$I$234:$I$264</c:f>
              <c:numCache>
                <c:formatCode>_-* #,##0_-;\-* #,##0_-;_-* "-"??_-;_-@_-</c:formatCode>
                <c:ptCount val="31"/>
                <c:pt idx="0">
                  <c:v>95</c:v>
                </c:pt>
                <c:pt idx="1">
                  <c:v>196</c:v>
                </c:pt>
                <c:pt idx="2">
                  <c:v>365</c:v>
                </c:pt>
                <c:pt idx="3">
                  <c:v>682</c:v>
                </c:pt>
                <c:pt idx="4">
                  <c:v>1201</c:v>
                </c:pt>
                <c:pt idx="5">
                  <c:v>2042</c:v>
                </c:pt>
                <c:pt idx="6">
                  <c:v>3356</c:v>
                </c:pt>
                <c:pt idx="7">
                  <c:v>4935</c:v>
                </c:pt>
                <c:pt idx="8">
                  <c:v>6861</c:v>
                </c:pt>
                <c:pt idx="9">
                  <c:v>9162</c:v>
                </c:pt>
                <c:pt idx="10">
                  <c:v>13218</c:v>
                </c:pt>
                <c:pt idx="11">
                  <c:v>22259</c:v>
                </c:pt>
                <c:pt idx="12">
                  <c:v>36632</c:v>
                </c:pt>
                <c:pt idx="13">
                  <c:v>41889</c:v>
                </c:pt>
                <c:pt idx="14">
                  <c:v>43479</c:v>
                </c:pt>
                <c:pt idx="15">
                  <c:v>47204</c:v>
                </c:pt>
                <c:pt idx="16">
                  <c:v>50329</c:v>
                </c:pt>
                <c:pt idx="17">
                  <c:v>50779</c:v>
                </c:pt>
                <c:pt idx="18">
                  <c:v>49738</c:v>
                </c:pt>
                <c:pt idx="19">
                  <c:v>50464</c:v>
                </c:pt>
                <c:pt idx="20">
                  <c:v>50759</c:v>
                </c:pt>
                <c:pt idx="21">
                  <c:v>49798</c:v>
                </c:pt>
                <c:pt idx="22">
                  <c:v>48485</c:v>
                </c:pt>
                <c:pt idx="23">
                  <c:v>46179</c:v>
                </c:pt>
                <c:pt idx="24">
                  <c:v>43110</c:v>
                </c:pt>
                <c:pt idx="25">
                  <c:v>39875</c:v>
                </c:pt>
                <c:pt idx="26">
                  <c:v>36809</c:v>
                </c:pt>
                <c:pt idx="27">
                  <c:v>34872</c:v>
                </c:pt>
                <c:pt idx="28">
                  <c:v>32984</c:v>
                </c:pt>
                <c:pt idx="29">
                  <c:v>30822</c:v>
                </c:pt>
                <c:pt idx="30">
                  <c:v>28919</c:v>
                </c:pt>
              </c:numCache>
            </c:numRef>
          </c:val>
          <c:smooth val="0"/>
          <c:extLst>
            <c:ext xmlns:c16="http://schemas.microsoft.com/office/drawing/2014/chart" uri="{C3380CC4-5D6E-409C-BE32-E72D297353CC}">
              <c16:uniqueId val="{00000007-243D-40EE-9E2E-8275323A4C70}"/>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layout>
                <c:manualLayout>
                  <c:x val="-2.1804866153500581E-16"/>
                  <c:y val="9.0714458503730489E-3"/>
                </c:manualLayout>
              </c:layout>
              <c:tx>
                <c:rich>
                  <a:bodyPr/>
                  <a:lstStyle/>
                  <a:p>
                    <a:r>
                      <a:rPr lang="en-US" dirty="0"/>
                      <a:t>24 000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43D-40EE-9E2E-8275323A4C70}"/>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PLHIV_NI_Deaths!$J$234:$J$264</c:f>
              <c:numCache>
                <c:formatCode>_-* #,##0_-;\-* #,##0_-;_-* "-"??_-;_-@_-</c:formatCode>
                <c:ptCount val="31"/>
                <c:pt idx="0">
                  <c:v>2</c:v>
                </c:pt>
                <c:pt idx="1">
                  <c:v>3</c:v>
                </c:pt>
                <c:pt idx="2">
                  <c:v>7</c:v>
                </c:pt>
                <c:pt idx="3">
                  <c:v>14</c:v>
                </c:pt>
                <c:pt idx="4">
                  <c:v>26</c:v>
                </c:pt>
                <c:pt idx="5">
                  <c:v>48</c:v>
                </c:pt>
                <c:pt idx="6">
                  <c:v>87</c:v>
                </c:pt>
                <c:pt idx="7">
                  <c:v>152</c:v>
                </c:pt>
                <c:pt idx="8">
                  <c:v>255</c:v>
                </c:pt>
                <c:pt idx="9">
                  <c:v>412</c:v>
                </c:pt>
                <c:pt idx="10">
                  <c:v>638</c:v>
                </c:pt>
                <c:pt idx="11">
                  <c:v>966</c:v>
                </c:pt>
                <c:pt idx="12">
                  <c:v>1466</c:v>
                </c:pt>
                <c:pt idx="13">
                  <c:v>2234</c:v>
                </c:pt>
                <c:pt idx="14">
                  <c:v>3285</c:v>
                </c:pt>
                <c:pt idx="15">
                  <c:v>4598</c:v>
                </c:pt>
                <c:pt idx="16">
                  <c:v>5944</c:v>
                </c:pt>
                <c:pt idx="17">
                  <c:v>6837</c:v>
                </c:pt>
                <c:pt idx="18">
                  <c:v>8468</c:v>
                </c:pt>
                <c:pt idx="19">
                  <c:v>10268</c:v>
                </c:pt>
                <c:pt idx="20">
                  <c:v>11986</c:v>
                </c:pt>
                <c:pt idx="21">
                  <c:v>14398</c:v>
                </c:pt>
                <c:pt idx="22">
                  <c:v>16739</c:v>
                </c:pt>
                <c:pt idx="23">
                  <c:v>18913</c:v>
                </c:pt>
                <c:pt idx="24">
                  <c:v>21020</c:v>
                </c:pt>
                <c:pt idx="25">
                  <c:v>22101</c:v>
                </c:pt>
                <c:pt idx="26">
                  <c:v>23022</c:v>
                </c:pt>
                <c:pt idx="27">
                  <c:v>23626</c:v>
                </c:pt>
                <c:pt idx="28">
                  <c:v>24349</c:v>
                </c:pt>
                <c:pt idx="29">
                  <c:v>24451</c:v>
                </c:pt>
                <c:pt idx="30">
                  <c:v>24169</c:v>
                </c:pt>
              </c:numCache>
            </c:numRef>
          </c:val>
          <c:smooth val="0"/>
          <c:extLst>
            <c:ext xmlns:c16="http://schemas.microsoft.com/office/drawing/2014/chart" uri="{C3380CC4-5D6E-409C-BE32-E72D297353CC}">
              <c16:uniqueId val="{00000009-243D-40EE-9E2E-8275323A4C70}"/>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PLHIV_NI_Deaths!$K$234:$K$264</c:f>
              <c:numCache>
                <c:formatCode>_-* #,##0_-;\-* #,##0_-;_-* "-"??_-;_-@_-</c:formatCode>
                <c:ptCount val="31"/>
                <c:pt idx="0">
                  <c:v>1</c:v>
                </c:pt>
                <c:pt idx="1">
                  <c:v>3</c:v>
                </c:pt>
                <c:pt idx="2">
                  <c:v>6</c:v>
                </c:pt>
                <c:pt idx="3">
                  <c:v>12</c:v>
                </c:pt>
                <c:pt idx="4">
                  <c:v>23</c:v>
                </c:pt>
                <c:pt idx="5">
                  <c:v>43</c:v>
                </c:pt>
                <c:pt idx="6">
                  <c:v>78</c:v>
                </c:pt>
                <c:pt idx="7">
                  <c:v>137</c:v>
                </c:pt>
                <c:pt idx="8">
                  <c:v>231</c:v>
                </c:pt>
                <c:pt idx="9">
                  <c:v>374</c:v>
                </c:pt>
                <c:pt idx="10">
                  <c:v>578</c:v>
                </c:pt>
                <c:pt idx="11">
                  <c:v>879</c:v>
                </c:pt>
                <c:pt idx="12">
                  <c:v>1336</c:v>
                </c:pt>
                <c:pt idx="13">
                  <c:v>2041</c:v>
                </c:pt>
                <c:pt idx="14">
                  <c:v>3001</c:v>
                </c:pt>
                <c:pt idx="15">
                  <c:v>4201</c:v>
                </c:pt>
                <c:pt idx="16">
                  <c:v>5458</c:v>
                </c:pt>
                <c:pt idx="17">
                  <c:v>6290</c:v>
                </c:pt>
                <c:pt idx="18">
                  <c:v>7782</c:v>
                </c:pt>
                <c:pt idx="19">
                  <c:v>9474</c:v>
                </c:pt>
                <c:pt idx="20">
                  <c:v>11062</c:v>
                </c:pt>
                <c:pt idx="21">
                  <c:v>13368</c:v>
                </c:pt>
                <c:pt idx="22">
                  <c:v>15590</c:v>
                </c:pt>
                <c:pt idx="23">
                  <c:v>17622</c:v>
                </c:pt>
                <c:pt idx="24">
                  <c:v>19594</c:v>
                </c:pt>
                <c:pt idx="25">
                  <c:v>20584</c:v>
                </c:pt>
                <c:pt idx="26">
                  <c:v>21351</c:v>
                </c:pt>
                <c:pt idx="27">
                  <c:v>21801</c:v>
                </c:pt>
                <c:pt idx="28">
                  <c:v>22422</c:v>
                </c:pt>
                <c:pt idx="29">
                  <c:v>22409</c:v>
                </c:pt>
                <c:pt idx="30">
                  <c:v>22052</c:v>
                </c:pt>
              </c:numCache>
            </c:numRef>
          </c:val>
          <c:smooth val="0"/>
          <c:extLst>
            <c:ext xmlns:c16="http://schemas.microsoft.com/office/drawing/2014/chart" uri="{C3380CC4-5D6E-409C-BE32-E72D297353CC}">
              <c16:uniqueId val="{0000000A-243D-40EE-9E2E-8275323A4C70}"/>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PLHIV_NI_Deaths!$L$234:$L$264</c:f>
              <c:numCache>
                <c:formatCode>_-* #,##0_-;\-* #,##0_-;_-* "-"??_-;_-@_-</c:formatCode>
                <c:ptCount val="31"/>
                <c:pt idx="0">
                  <c:v>2</c:v>
                </c:pt>
                <c:pt idx="1">
                  <c:v>4</c:v>
                </c:pt>
                <c:pt idx="2">
                  <c:v>8</c:v>
                </c:pt>
                <c:pt idx="3">
                  <c:v>15</c:v>
                </c:pt>
                <c:pt idx="4">
                  <c:v>29</c:v>
                </c:pt>
                <c:pt idx="5">
                  <c:v>53</c:v>
                </c:pt>
                <c:pt idx="6">
                  <c:v>95</c:v>
                </c:pt>
                <c:pt idx="7">
                  <c:v>166</c:v>
                </c:pt>
                <c:pt idx="8">
                  <c:v>280</c:v>
                </c:pt>
                <c:pt idx="9">
                  <c:v>451</c:v>
                </c:pt>
                <c:pt idx="10">
                  <c:v>696</c:v>
                </c:pt>
                <c:pt idx="11">
                  <c:v>1049</c:v>
                </c:pt>
                <c:pt idx="12">
                  <c:v>1592</c:v>
                </c:pt>
                <c:pt idx="13">
                  <c:v>2429</c:v>
                </c:pt>
                <c:pt idx="14">
                  <c:v>3568</c:v>
                </c:pt>
                <c:pt idx="15">
                  <c:v>4981</c:v>
                </c:pt>
                <c:pt idx="16">
                  <c:v>6441</c:v>
                </c:pt>
                <c:pt idx="17">
                  <c:v>7426</c:v>
                </c:pt>
                <c:pt idx="18">
                  <c:v>9209</c:v>
                </c:pt>
                <c:pt idx="19">
                  <c:v>11110</c:v>
                </c:pt>
                <c:pt idx="20">
                  <c:v>12990</c:v>
                </c:pt>
                <c:pt idx="21">
                  <c:v>15544</c:v>
                </c:pt>
                <c:pt idx="22">
                  <c:v>18011</c:v>
                </c:pt>
                <c:pt idx="23">
                  <c:v>20303</c:v>
                </c:pt>
                <c:pt idx="24">
                  <c:v>22600</c:v>
                </c:pt>
                <c:pt idx="25">
                  <c:v>23899</c:v>
                </c:pt>
                <c:pt idx="26">
                  <c:v>25021</c:v>
                </c:pt>
                <c:pt idx="27">
                  <c:v>25653</c:v>
                </c:pt>
                <c:pt idx="28">
                  <c:v>26617</c:v>
                </c:pt>
                <c:pt idx="29">
                  <c:v>26997</c:v>
                </c:pt>
                <c:pt idx="30">
                  <c:v>26772</c:v>
                </c:pt>
              </c:numCache>
            </c:numRef>
          </c:val>
          <c:smooth val="0"/>
          <c:extLst>
            <c:ext xmlns:c16="http://schemas.microsoft.com/office/drawing/2014/chart" uri="{C3380CC4-5D6E-409C-BE32-E72D297353CC}">
              <c16:uniqueId val="{0000000B-243D-40EE-9E2E-8275323A4C70}"/>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IDN!$W$34:$W$35</c:f>
              <c:strCache>
                <c:ptCount val="2"/>
                <c:pt idx="0">
                  <c:v>National</c:v>
                </c:pt>
                <c:pt idx="1">
                  <c:v>Manado City</c:v>
                </c:pt>
              </c:strCache>
            </c:strRef>
          </c:cat>
          <c:val>
            <c:numRef>
              <c:f>IDN!$X$34:$X$35</c:f>
              <c:numCache>
                <c:formatCode>General</c:formatCode>
                <c:ptCount val="2"/>
                <c:pt idx="0">
                  <c:v>17.899999999999999</c:v>
                </c:pt>
                <c:pt idx="1">
                  <c:v>40.200000000000003</c:v>
                </c:pt>
              </c:numCache>
            </c:numRef>
          </c:val>
          <c:extLst>
            <c:ext xmlns:c16="http://schemas.microsoft.com/office/drawing/2014/chart" uri="{C3380CC4-5D6E-409C-BE32-E72D297353CC}">
              <c16:uniqueId val="{00000000-00C4-4CD2-822B-1464F8483D2D}"/>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IDN!$W$36:$W$37</c:f>
              <c:strCache>
                <c:ptCount val="2"/>
                <c:pt idx="0">
                  <c:v>National</c:v>
                </c:pt>
                <c:pt idx="1">
                  <c:v>East Jakarta</c:v>
                </c:pt>
              </c:strCache>
            </c:strRef>
          </c:cat>
          <c:val>
            <c:numRef>
              <c:f>IDN!$X$36:$X$37</c:f>
              <c:numCache>
                <c:formatCode>General</c:formatCode>
                <c:ptCount val="2"/>
                <c:pt idx="0">
                  <c:v>13.7</c:v>
                </c:pt>
                <c:pt idx="1">
                  <c:v>43.9</c:v>
                </c:pt>
              </c:numCache>
            </c:numRef>
          </c:val>
          <c:extLst>
            <c:ext xmlns:c16="http://schemas.microsoft.com/office/drawing/2014/chart" uri="{C3380CC4-5D6E-409C-BE32-E72D297353CC}">
              <c16:uniqueId val="{00000000-8860-478D-B0AE-85B7A0DB40C7}"/>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85830569020603786"/>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IDN!$W$38:$W$40</c:f>
              <c:strCache>
                <c:ptCount val="3"/>
                <c:pt idx="0">
                  <c:v>National</c:v>
                </c:pt>
                <c:pt idx="1">
                  <c:v>Jayapura City</c:v>
                </c:pt>
                <c:pt idx="2">
                  <c:v>Gianyar</c:v>
                </c:pt>
              </c:strCache>
            </c:strRef>
          </c:cat>
          <c:val>
            <c:numRef>
              <c:f>IDN!$X$38:$X$40</c:f>
              <c:numCache>
                <c:formatCode>General</c:formatCode>
                <c:ptCount val="3"/>
                <c:pt idx="0">
                  <c:v>2.1</c:v>
                </c:pt>
                <c:pt idx="1">
                  <c:v>6.1</c:v>
                </c:pt>
                <c:pt idx="2">
                  <c:v>5.0999999999999996</c:v>
                </c:pt>
              </c:numCache>
            </c:numRef>
          </c:val>
          <c:extLst>
            <c:ext xmlns:c16="http://schemas.microsoft.com/office/drawing/2014/chart" uri="{C3380CC4-5D6E-409C-BE32-E72D297353CC}">
              <c16:uniqueId val="{00000000-038C-439E-895F-6BDBC7C6CF39}"/>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 trends</a:t>
            </a:r>
          </a:p>
        </c:rich>
      </c:tx>
      <c:overlay val="0"/>
    </c:title>
    <c:autoTitleDeleted val="0"/>
    <c:plotArea>
      <c:layout>
        <c:manualLayout>
          <c:layoutTarget val="inner"/>
          <c:xMode val="edge"/>
          <c:yMode val="edge"/>
          <c:x val="0.10481512179398628"/>
          <c:y val="0.22270649662381947"/>
          <c:w val="0.86302113551595516"/>
          <c:h val="0.44085318662090317"/>
        </c:manualLayout>
      </c:layout>
      <c:barChart>
        <c:barDir val="col"/>
        <c:grouping val="clustered"/>
        <c:varyColors val="0"/>
        <c:ser>
          <c:idx val="2"/>
          <c:order val="0"/>
          <c:tx>
            <c:strRef>
              <c:f>'HIV Prev Direct FSW'!$B$5</c:f>
              <c:strCache>
                <c:ptCount val="1"/>
                <c:pt idx="0">
                  <c:v>2007</c:v>
                </c:pt>
              </c:strCache>
            </c:strRef>
          </c:tx>
          <c:spPr>
            <a:solidFill>
              <a:srgbClr val="F78E1E"/>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FSW'!$B$6:$B$15</c:f>
              <c:numCache>
                <c:formatCode>General</c:formatCode>
                <c:ptCount val="10"/>
                <c:pt idx="1">
                  <c:v>12</c:v>
                </c:pt>
                <c:pt idx="2" formatCode="0.0">
                  <c:v>12</c:v>
                </c:pt>
                <c:pt idx="3">
                  <c:v>14</c:v>
                </c:pt>
                <c:pt idx="7">
                  <c:v>14</c:v>
                </c:pt>
                <c:pt idx="8">
                  <c:v>7</c:v>
                </c:pt>
                <c:pt idx="9" formatCode="0.0">
                  <c:v>6</c:v>
                </c:pt>
              </c:numCache>
            </c:numRef>
          </c:val>
          <c:extLst>
            <c:ext xmlns:c16="http://schemas.microsoft.com/office/drawing/2014/chart" uri="{C3380CC4-5D6E-409C-BE32-E72D297353CC}">
              <c16:uniqueId val="{00000000-992F-4ABA-97D0-CC4A4A23547B}"/>
            </c:ext>
          </c:extLst>
        </c:ser>
        <c:ser>
          <c:idx val="0"/>
          <c:order val="1"/>
          <c:tx>
            <c:strRef>
              <c:f>'HIV Prev Direct FSW'!$C$5</c:f>
              <c:strCache>
                <c:ptCount val="1"/>
                <c:pt idx="0">
                  <c:v>2011</c:v>
                </c:pt>
              </c:strCache>
            </c:strRef>
          </c:tx>
          <c:spPr>
            <a:solidFill>
              <a:srgbClr val="CDC884"/>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FSW'!$C$6:$C$15</c:f>
              <c:numCache>
                <c:formatCode>0.0</c:formatCode>
                <c:ptCount val="10"/>
                <c:pt idx="0">
                  <c:v>25</c:v>
                </c:pt>
                <c:pt idx="1">
                  <c:v>11.6</c:v>
                </c:pt>
                <c:pt idx="2">
                  <c:v>10</c:v>
                </c:pt>
                <c:pt idx="3">
                  <c:v>16</c:v>
                </c:pt>
                <c:pt idx="4">
                  <c:v>20.7</c:v>
                </c:pt>
                <c:pt idx="5">
                  <c:v>8.8000000000000007</c:v>
                </c:pt>
                <c:pt idx="6" formatCode="General">
                  <c:v>12.37</c:v>
                </c:pt>
                <c:pt idx="7">
                  <c:v>16.059999999999999</c:v>
                </c:pt>
                <c:pt idx="8">
                  <c:v>4.8</c:v>
                </c:pt>
                <c:pt idx="9">
                  <c:v>3.64</c:v>
                </c:pt>
              </c:numCache>
            </c:numRef>
          </c:val>
          <c:extLst>
            <c:ext xmlns:c16="http://schemas.microsoft.com/office/drawing/2014/chart" uri="{C3380CC4-5D6E-409C-BE32-E72D297353CC}">
              <c16:uniqueId val="{00000001-992F-4ABA-97D0-CC4A4A23547B}"/>
            </c:ext>
          </c:extLst>
        </c:ser>
        <c:ser>
          <c:idx val="1"/>
          <c:order val="2"/>
          <c:tx>
            <c:strRef>
              <c:f>'HIV Prev Direct FSW'!$D$5</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FSW'!$D$6:$D$15</c:f>
              <c:numCache>
                <c:formatCode>0.0</c:formatCode>
                <c:ptCount val="10"/>
                <c:pt idx="0">
                  <c:v>11.02</c:v>
                </c:pt>
                <c:pt idx="1">
                  <c:v>10.84</c:v>
                </c:pt>
                <c:pt idx="2">
                  <c:v>9.6</c:v>
                </c:pt>
                <c:pt idx="3">
                  <c:v>8</c:v>
                </c:pt>
                <c:pt idx="4">
                  <c:v>6.87</c:v>
                </c:pt>
                <c:pt idx="5">
                  <c:v>6.8</c:v>
                </c:pt>
                <c:pt idx="6">
                  <c:v>6.31</c:v>
                </c:pt>
                <c:pt idx="7" formatCode="General">
                  <c:v>4.8</c:v>
                </c:pt>
                <c:pt idx="8">
                  <c:v>2.8</c:v>
                </c:pt>
                <c:pt idx="9" formatCode="General">
                  <c:v>2</c:v>
                </c:pt>
              </c:numCache>
            </c:numRef>
          </c:val>
          <c:extLst>
            <c:ext xmlns:c16="http://schemas.microsoft.com/office/drawing/2014/chart" uri="{C3380CC4-5D6E-409C-BE32-E72D297353CC}">
              <c16:uniqueId val="{00000002-992F-4ABA-97D0-CC4A4A23547B}"/>
            </c:ext>
          </c:extLst>
        </c:ser>
        <c:dLbls>
          <c:showLegendKey val="0"/>
          <c:showVal val="0"/>
          <c:showCatName val="0"/>
          <c:showSerName val="0"/>
          <c:showPercent val="0"/>
          <c:showBubbleSize val="0"/>
        </c:dLbls>
        <c:gapWidth val="40"/>
        <c:overlap val="-10"/>
        <c:axId val="45251968"/>
        <c:axId val="45253760"/>
      </c:barChart>
      <c:catAx>
        <c:axId val="45251968"/>
        <c:scaling>
          <c:orientation val="minMax"/>
        </c:scaling>
        <c:delete val="0"/>
        <c:axPos val="b"/>
        <c:numFmt formatCode="General" sourceLinked="1"/>
        <c:majorTickMark val="none"/>
        <c:minorTickMark val="none"/>
        <c:tickLblPos val="nextTo"/>
        <c:crossAx val="45253760"/>
        <c:crosses val="autoZero"/>
        <c:auto val="1"/>
        <c:lblAlgn val="ctr"/>
        <c:lblOffset val="100"/>
        <c:noMultiLvlLbl val="0"/>
      </c:catAx>
      <c:valAx>
        <c:axId val="4525376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dirty="0"/>
                  <a:t>%</a:t>
                </a:r>
              </a:p>
            </c:rich>
          </c:tx>
          <c:layout>
            <c:manualLayout>
              <c:xMode val="edge"/>
              <c:yMode val="edge"/>
              <c:x val="7.0994152046783637E-2"/>
              <c:y val="0.19783268277362764"/>
            </c:manualLayout>
          </c:layout>
          <c:overlay val="0"/>
        </c:title>
        <c:numFmt formatCode="0" sourceLinked="0"/>
        <c:majorTickMark val="none"/>
        <c:minorTickMark val="none"/>
        <c:tickLblPos val="nextTo"/>
        <c:spPr>
          <a:ln>
            <a:noFill/>
          </a:ln>
        </c:spPr>
        <c:crossAx val="45251968"/>
        <c:crosses val="autoZero"/>
        <c:crossBetween val="between"/>
        <c:majorUnit val="10"/>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E31837"/>
                </a:solidFill>
              </a:defRPr>
            </a:pPr>
            <a:r>
              <a:rPr lang="en-US" dirty="0">
                <a:solidFill>
                  <a:srgbClr val="E31837"/>
                </a:solidFill>
              </a:rPr>
              <a:t>Increasing trends</a:t>
            </a:r>
          </a:p>
        </c:rich>
      </c:tx>
      <c:overlay val="0"/>
    </c:title>
    <c:autoTitleDeleted val="0"/>
    <c:plotArea>
      <c:layout>
        <c:manualLayout>
          <c:layoutTarget val="inner"/>
          <c:xMode val="edge"/>
          <c:yMode val="edge"/>
          <c:x val="0.15452272413316756"/>
          <c:y val="0.22270649662381947"/>
          <c:w val="0.81331353317677391"/>
          <c:h val="0.43819710837427372"/>
        </c:manualLayout>
      </c:layout>
      <c:barChart>
        <c:barDir val="col"/>
        <c:grouping val="clustered"/>
        <c:varyColors val="0"/>
        <c:ser>
          <c:idx val="2"/>
          <c:order val="0"/>
          <c:tx>
            <c:strRef>
              <c:f>'HIV Prev Direct FSW'!$B$23</c:f>
              <c:strCache>
                <c:ptCount val="1"/>
                <c:pt idx="0">
                  <c:v>2007</c:v>
                </c:pt>
              </c:strCache>
            </c:strRef>
          </c:tx>
          <c:spPr>
            <a:solidFill>
              <a:srgbClr val="F78E1E"/>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FSW'!$B$24:$B$29</c:f>
              <c:numCache>
                <c:formatCode>General</c:formatCode>
                <c:ptCount val="6"/>
                <c:pt idx="0">
                  <c:v>10</c:v>
                </c:pt>
                <c:pt idx="1">
                  <c:v>10</c:v>
                </c:pt>
                <c:pt idx="2">
                  <c:v>3</c:v>
                </c:pt>
              </c:numCache>
            </c:numRef>
          </c:val>
          <c:extLst>
            <c:ext xmlns:c16="http://schemas.microsoft.com/office/drawing/2014/chart" uri="{C3380CC4-5D6E-409C-BE32-E72D297353CC}">
              <c16:uniqueId val="{00000000-FBD2-40DA-B957-F2DB7B526CE8}"/>
            </c:ext>
          </c:extLst>
        </c:ser>
        <c:ser>
          <c:idx val="0"/>
          <c:order val="1"/>
          <c:tx>
            <c:strRef>
              <c:f>'HIV Prev Direct FSW'!$C$23</c:f>
              <c:strCache>
                <c:ptCount val="1"/>
                <c:pt idx="0">
                  <c:v>2011</c:v>
                </c:pt>
              </c:strCache>
            </c:strRef>
          </c:tx>
          <c:spPr>
            <a:solidFill>
              <a:srgbClr val="CDC884"/>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FSW'!$C$24:$C$29</c:f>
              <c:numCache>
                <c:formatCode>0.0</c:formatCode>
                <c:ptCount val="6"/>
                <c:pt idx="0">
                  <c:v>10.4</c:v>
                </c:pt>
                <c:pt idx="1">
                  <c:v>10.48</c:v>
                </c:pt>
                <c:pt idx="2">
                  <c:v>7.17</c:v>
                </c:pt>
                <c:pt idx="3">
                  <c:v>6.8</c:v>
                </c:pt>
                <c:pt idx="4">
                  <c:v>5.6</c:v>
                </c:pt>
                <c:pt idx="5">
                  <c:v>4</c:v>
                </c:pt>
              </c:numCache>
            </c:numRef>
          </c:val>
          <c:extLst>
            <c:ext xmlns:c16="http://schemas.microsoft.com/office/drawing/2014/chart" uri="{C3380CC4-5D6E-409C-BE32-E72D297353CC}">
              <c16:uniqueId val="{00000001-FBD2-40DA-B957-F2DB7B526CE8}"/>
            </c:ext>
          </c:extLst>
        </c:ser>
        <c:ser>
          <c:idx val="1"/>
          <c:order val="2"/>
          <c:tx>
            <c:strRef>
              <c:f>'HIV Prev Direct FSW'!$D$23</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FSW'!$D$24:$D$29</c:f>
              <c:numCache>
                <c:formatCode>0.0</c:formatCode>
                <c:ptCount val="6"/>
                <c:pt idx="0">
                  <c:v>15.2</c:v>
                </c:pt>
                <c:pt idx="1">
                  <c:v>13.2</c:v>
                </c:pt>
                <c:pt idx="2">
                  <c:v>9.68</c:v>
                </c:pt>
                <c:pt idx="3">
                  <c:v>9.1999999999999993</c:v>
                </c:pt>
                <c:pt idx="4">
                  <c:v>7.2</c:v>
                </c:pt>
                <c:pt idx="5">
                  <c:v>4.1900000000000004</c:v>
                </c:pt>
              </c:numCache>
            </c:numRef>
          </c:val>
          <c:extLst>
            <c:ext xmlns:c16="http://schemas.microsoft.com/office/drawing/2014/chart" uri="{C3380CC4-5D6E-409C-BE32-E72D297353CC}">
              <c16:uniqueId val="{00000002-FBD2-40DA-B957-F2DB7B526CE8}"/>
            </c:ext>
          </c:extLst>
        </c:ser>
        <c:dLbls>
          <c:showLegendKey val="0"/>
          <c:showVal val="0"/>
          <c:showCatName val="0"/>
          <c:showSerName val="0"/>
          <c:showPercent val="0"/>
          <c:showBubbleSize val="0"/>
        </c:dLbls>
        <c:gapWidth val="230"/>
        <c:overlap val="-10"/>
        <c:axId val="45372160"/>
        <c:axId val="45373696"/>
      </c:barChart>
      <c:catAx>
        <c:axId val="45372160"/>
        <c:scaling>
          <c:orientation val="minMax"/>
        </c:scaling>
        <c:delete val="0"/>
        <c:axPos val="b"/>
        <c:numFmt formatCode="General" sourceLinked="1"/>
        <c:majorTickMark val="none"/>
        <c:minorTickMark val="none"/>
        <c:tickLblPos val="nextTo"/>
        <c:crossAx val="45373696"/>
        <c:crosses val="autoZero"/>
        <c:auto val="1"/>
        <c:lblAlgn val="ctr"/>
        <c:lblOffset val="100"/>
        <c:noMultiLvlLbl val="0"/>
      </c:catAx>
      <c:valAx>
        <c:axId val="45373696"/>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1978326827736277"/>
            </c:manualLayout>
          </c:layout>
          <c:overlay val="0"/>
        </c:title>
        <c:numFmt formatCode="0" sourceLinked="0"/>
        <c:majorTickMark val="none"/>
        <c:minorTickMark val="none"/>
        <c:tickLblPos val="nextTo"/>
        <c:spPr>
          <a:ln>
            <a:noFill/>
          </a:ln>
        </c:spPr>
        <c:crossAx val="45372160"/>
        <c:crosses val="autoZero"/>
        <c:crossBetween val="between"/>
        <c:majorUnit val="10"/>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2408260288214E-2"/>
          <c:y val="0.11852866949323643"/>
          <c:w val="0.87917174268310805"/>
          <c:h val="0.66038436301231573"/>
        </c:manualLayout>
      </c:layout>
      <c:barChart>
        <c:barDir val="col"/>
        <c:grouping val="clustered"/>
        <c:varyColors val="0"/>
        <c:ser>
          <c:idx val="2"/>
          <c:order val="0"/>
          <c:tx>
            <c:strRef>
              <c:f>'HIV Prev Direct FSW (2)'!$B$5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(2)'!$B$6:$B$14</c:f>
              <c:numCache>
                <c:formatCode>General</c:formatCode>
                <c:ptCount val="9"/>
                <c:pt idx="0">
                  <c:v>14.4</c:v>
                </c:pt>
                <c:pt idx="1">
                  <c:v>8.8000000000000007</c:v>
                </c:pt>
                <c:pt idx="2">
                  <c:v>4.8</c:v>
                </c:pt>
                <c:pt idx="3">
                  <c:v>3.9</c:v>
                </c:pt>
                <c:pt idx="4" formatCode="0.0">
                  <c:v>8.6</c:v>
                </c:pt>
                <c:pt idx="5">
                  <c:v>3.6</c:v>
                </c:pt>
                <c:pt idx="6" formatCode="0.0">
                  <c:v>4.8</c:v>
                </c:pt>
                <c:pt idx="7">
                  <c:v>2.8</c:v>
                </c:pt>
                <c:pt idx="8">
                  <c:v>6.5</c:v>
                </c:pt>
              </c:numCache>
            </c:numRef>
          </c:val>
          <c:extLst>
            <c:ext xmlns:c16="http://schemas.microsoft.com/office/drawing/2014/chart" uri="{C3380CC4-5D6E-409C-BE32-E72D297353CC}">
              <c16:uniqueId val="{00000002-CF9E-45B3-B9FA-28C1EF333420}"/>
            </c:ext>
          </c:extLst>
        </c:ser>
        <c:ser>
          <c:idx val="0"/>
          <c:order val="1"/>
          <c:tx>
            <c:strRef>
              <c:f>'HIV Prev Direct FSW (2)'!$C$5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(2)'!$C$6:$C$14</c:f>
              <c:numCache>
                <c:formatCode>General</c:formatCode>
                <c:ptCount val="9"/>
                <c:pt idx="0" formatCode="0.0">
                  <c:v>16.899999999999999</c:v>
                </c:pt>
                <c:pt idx="1">
                  <c:v>12.7</c:v>
                </c:pt>
                <c:pt idx="2" formatCode="0.0">
                  <c:v>10</c:v>
                </c:pt>
                <c:pt idx="3" formatCode="0.0">
                  <c:v>6.4</c:v>
                </c:pt>
                <c:pt idx="4" formatCode="0.0">
                  <c:v>4.8</c:v>
                </c:pt>
                <c:pt idx="5">
                  <c:v>3.6</c:v>
                </c:pt>
                <c:pt idx="6">
                  <c:v>3.6</c:v>
                </c:pt>
                <c:pt idx="7" formatCode="0.0">
                  <c:v>2</c:v>
                </c:pt>
                <c:pt idx="8" formatCode="0.0">
                  <c:v>7.5</c:v>
                </c:pt>
              </c:numCache>
            </c:numRef>
          </c:val>
          <c:extLst>
            <c:ext xmlns:c16="http://schemas.microsoft.com/office/drawing/2014/chart" uri="{C3380CC4-5D6E-409C-BE32-E72D297353CC}">
              <c16:uniqueId val="{00000005-CF9E-45B3-B9FA-28C1EF333420}"/>
            </c:ext>
          </c:extLst>
        </c:ser>
        <c:dLbls>
          <c:showLegendKey val="0"/>
          <c:showVal val="0"/>
          <c:showCatName val="0"/>
          <c:showSerName val="0"/>
          <c:showPercent val="0"/>
          <c:showBubbleSize val="0"/>
        </c:dLbls>
        <c:gapWidth val="150"/>
        <c:axId val="133432832"/>
        <c:axId val="133434752"/>
      </c:barChart>
      <c:catAx>
        <c:axId val="133432832"/>
        <c:scaling>
          <c:orientation val="minMax"/>
        </c:scaling>
        <c:delete val="0"/>
        <c:axPos val="b"/>
        <c:numFmt formatCode="General" sourceLinked="1"/>
        <c:majorTickMark val="none"/>
        <c:minorTickMark val="none"/>
        <c:tickLblPos val="nextTo"/>
        <c:crossAx val="133434752"/>
        <c:crosses val="autoZero"/>
        <c:auto val="1"/>
        <c:lblAlgn val="ctr"/>
        <c:lblOffset val="100"/>
        <c:noMultiLvlLbl val="0"/>
      </c:catAx>
      <c:valAx>
        <c:axId val="133434752"/>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4842767295597487E-2"/>
              <c:y val="7.7106299212598428E-2"/>
            </c:manualLayout>
          </c:layout>
          <c:overlay val="0"/>
        </c:title>
        <c:numFmt formatCode="0" sourceLinked="0"/>
        <c:majorTickMark val="none"/>
        <c:minorTickMark val="none"/>
        <c:tickLblPos val="nextTo"/>
        <c:spPr>
          <a:ln>
            <a:noFill/>
          </a:ln>
        </c:spPr>
        <c:crossAx val="133432832"/>
        <c:crosses val="autoZero"/>
        <c:crossBetween val="between"/>
        <c:majorUnit val="10"/>
      </c:valAx>
    </c:plotArea>
    <c:legend>
      <c:legendPos val="t"/>
      <c:layout>
        <c:manualLayout>
          <c:xMode val="edge"/>
          <c:yMode val="edge"/>
          <c:x val="0.35924045461298471"/>
          <c:y val="1.9230769230769232E-2"/>
          <c:w val="0.21390890407566979"/>
          <c:h val="9.7038158691702001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a:t>
            </a:r>
            <a:r>
              <a:rPr lang="en-US" baseline="0" dirty="0">
                <a:solidFill>
                  <a:srgbClr val="00A99A"/>
                </a:solidFill>
              </a:rPr>
              <a:t> or stabilizing trend</a:t>
            </a:r>
            <a:endParaRPr lang="en-US" dirty="0">
              <a:solidFill>
                <a:srgbClr val="00A99A"/>
              </a:solidFill>
            </a:endParaRPr>
          </a:p>
        </c:rich>
      </c:tx>
      <c:overlay val="0"/>
    </c:title>
    <c:autoTitleDeleted val="0"/>
    <c:plotArea>
      <c:layout>
        <c:manualLayout>
          <c:layoutTarget val="inner"/>
          <c:xMode val="edge"/>
          <c:yMode val="edge"/>
          <c:x val="0.12199237156758914"/>
          <c:y val="0.22270649662381947"/>
          <c:w val="0.85275034151432827"/>
          <c:h val="0.47290446867218522"/>
        </c:manualLayout>
      </c:layout>
      <c:barChart>
        <c:barDir val="col"/>
        <c:grouping val="clustered"/>
        <c:varyColors val="0"/>
        <c:ser>
          <c:idx val="2"/>
          <c:order val="0"/>
          <c:tx>
            <c:strRef>
              <c:f>'HIV Prev InDirect FSW'!$B$23</c:f>
              <c:strCache>
                <c:ptCount val="1"/>
                <c:pt idx="0">
                  <c:v>2007</c:v>
                </c:pt>
              </c:strCache>
            </c:strRef>
          </c:tx>
          <c:spPr>
            <a:solidFill>
              <a:srgbClr val="F78E1E"/>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FSW'!$B$24:$B$33</c:f>
              <c:numCache>
                <c:formatCode>General</c:formatCode>
                <c:ptCount val="10"/>
                <c:pt idx="1">
                  <c:v>4</c:v>
                </c:pt>
                <c:pt idx="2" formatCode="0.0">
                  <c:v>9</c:v>
                </c:pt>
                <c:pt idx="3">
                  <c:v>6</c:v>
                </c:pt>
                <c:pt idx="4">
                  <c:v>2</c:v>
                </c:pt>
                <c:pt idx="5">
                  <c:v>2</c:v>
                </c:pt>
                <c:pt idx="8">
                  <c:v>3</c:v>
                </c:pt>
                <c:pt idx="9">
                  <c:v>2</c:v>
                </c:pt>
              </c:numCache>
            </c:numRef>
          </c:val>
          <c:extLst>
            <c:ext xmlns:c16="http://schemas.microsoft.com/office/drawing/2014/chart" uri="{C3380CC4-5D6E-409C-BE32-E72D297353CC}">
              <c16:uniqueId val="{00000000-F34F-440C-9DF8-F327BEABA7D6}"/>
            </c:ext>
          </c:extLst>
        </c:ser>
        <c:ser>
          <c:idx val="0"/>
          <c:order val="1"/>
          <c:tx>
            <c:strRef>
              <c:f>'HIV Prev InDirect FSW'!$C$23</c:f>
              <c:strCache>
                <c:ptCount val="1"/>
                <c:pt idx="0">
                  <c:v>2011</c:v>
                </c:pt>
              </c:strCache>
            </c:strRef>
          </c:tx>
          <c:spPr>
            <a:solidFill>
              <a:srgbClr val="CDC884"/>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FSW'!$C$24:$C$33</c:f>
              <c:numCache>
                <c:formatCode>0.0</c:formatCode>
                <c:ptCount val="10"/>
                <c:pt idx="0">
                  <c:v>8.8000000000000007</c:v>
                </c:pt>
                <c:pt idx="1">
                  <c:v>3.21</c:v>
                </c:pt>
                <c:pt idx="2">
                  <c:v>6.94</c:v>
                </c:pt>
                <c:pt idx="3">
                  <c:v>5.2</c:v>
                </c:pt>
                <c:pt idx="4">
                  <c:v>0.8</c:v>
                </c:pt>
                <c:pt idx="5">
                  <c:v>3.2</c:v>
                </c:pt>
                <c:pt idx="6" formatCode="General">
                  <c:v>1.6</c:v>
                </c:pt>
                <c:pt idx="7">
                  <c:v>1.6</c:v>
                </c:pt>
                <c:pt idx="8">
                  <c:v>0.4</c:v>
                </c:pt>
                <c:pt idx="9">
                  <c:v>2</c:v>
                </c:pt>
              </c:numCache>
            </c:numRef>
          </c:val>
          <c:extLst>
            <c:ext xmlns:c16="http://schemas.microsoft.com/office/drawing/2014/chart" uri="{C3380CC4-5D6E-409C-BE32-E72D297353CC}">
              <c16:uniqueId val="{00000001-F34F-440C-9DF8-F327BEABA7D6}"/>
            </c:ext>
          </c:extLst>
        </c:ser>
        <c:ser>
          <c:idx val="1"/>
          <c:order val="2"/>
          <c:tx>
            <c:strRef>
              <c:f>'HIV Prev InDirect FSW'!$D$23</c:f>
              <c:strCache>
                <c:ptCount val="1"/>
                <c:pt idx="0">
                  <c:v>2015</c:v>
                </c:pt>
              </c:strCache>
            </c:strRef>
          </c:tx>
          <c:spPr>
            <a:solidFill>
              <a:srgbClr val="00A99A"/>
            </a:solidFill>
          </c:spPr>
          <c:invertIfNegative val="0"/>
          <c:dLbls>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599-4125-9F21-12C5286E782A}"/>
                </c:ext>
              </c:extLst>
            </c:dLbl>
            <c:dLbl>
              <c:idx val="9"/>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99-4125-9F21-12C5286E78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FSW'!$D$24:$D$33</c:f>
              <c:numCache>
                <c:formatCode>0.0</c:formatCode>
                <c:ptCount val="10"/>
                <c:pt idx="0">
                  <c:v>5.62</c:v>
                </c:pt>
                <c:pt idx="1">
                  <c:v>3.6</c:v>
                </c:pt>
                <c:pt idx="2">
                  <c:v>2.4</c:v>
                </c:pt>
                <c:pt idx="3">
                  <c:v>2</c:v>
                </c:pt>
                <c:pt idx="4" formatCode="General">
                  <c:v>2</c:v>
                </c:pt>
                <c:pt idx="5">
                  <c:v>1.63</c:v>
                </c:pt>
                <c:pt idx="6">
                  <c:v>1.6</c:v>
                </c:pt>
                <c:pt idx="7">
                  <c:v>1.2</c:v>
                </c:pt>
                <c:pt idx="8" formatCode="General">
                  <c:v>1.2</c:v>
                </c:pt>
                <c:pt idx="9" formatCode="General">
                  <c:v>0.81</c:v>
                </c:pt>
              </c:numCache>
            </c:numRef>
          </c:val>
          <c:extLst>
            <c:ext xmlns:c16="http://schemas.microsoft.com/office/drawing/2014/chart" uri="{C3380CC4-5D6E-409C-BE32-E72D297353CC}">
              <c16:uniqueId val="{00000004-F34F-440C-9DF8-F327BEABA7D6}"/>
            </c:ext>
          </c:extLst>
        </c:ser>
        <c:dLbls>
          <c:showLegendKey val="0"/>
          <c:showVal val="0"/>
          <c:showCatName val="0"/>
          <c:showSerName val="0"/>
          <c:showPercent val="0"/>
          <c:showBubbleSize val="0"/>
        </c:dLbls>
        <c:gapWidth val="150"/>
        <c:axId val="133560960"/>
        <c:axId val="133583232"/>
      </c:barChart>
      <c:catAx>
        <c:axId val="133560960"/>
        <c:scaling>
          <c:orientation val="minMax"/>
        </c:scaling>
        <c:delete val="0"/>
        <c:axPos val="b"/>
        <c:numFmt formatCode="General" sourceLinked="1"/>
        <c:majorTickMark val="none"/>
        <c:minorTickMark val="none"/>
        <c:tickLblPos val="nextTo"/>
        <c:crossAx val="133583232"/>
        <c:crosses val="autoZero"/>
        <c:auto val="1"/>
        <c:lblAlgn val="ctr"/>
        <c:lblOffset val="100"/>
        <c:noMultiLvlLbl val="0"/>
      </c:catAx>
      <c:valAx>
        <c:axId val="13358323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9.4386118401866448E-2"/>
              <c:y val="0.18714892208986697"/>
            </c:manualLayout>
          </c:layout>
          <c:overlay val="0"/>
        </c:title>
        <c:numFmt formatCode="0" sourceLinked="0"/>
        <c:majorTickMark val="none"/>
        <c:minorTickMark val="none"/>
        <c:tickLblPos val="nextTo"/>
        <c:spPr>
          <a:ln>
            <a:noFill/>
          </a:ln>
        </c:spPr>
        <c:crossAx val="133560960"/>
        <c:crosses val="autoZero"/>
        <c:crossBetween val="between"/>
        <c:majorUnit val="2"/>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DC1B37"/>
                </a:solidFill>
              </a:defRPr>
            </a:pPr>
            <a:r>
              <a:rPr lang="en-US" dirty="0">
                <a:solidFill>
                  <a:srgbClr val="DC1B37"/>
                </a:solidFill>
              </a:rPr>
              <a:t>Increasing trend</a:t>
            </a:r>
          </a:p>
        </c:rich>
      </c:tx>
      <c:overlay val="0"/>
    </c:title>
    <c:autoTitleDeleted val="0"/>
    <c:plotArea>
      <c:layout>
        <c:manualLayout>
          <c:layoutTarget val="inner"/>
          <c:xMode val="edge"/>
          <c:yMode val="edge"/>
          <c:x val="0.13953352959258472"/>
          <c:y val="0.22982900374632659"/>
          <c:w val="0.79289890283984776"/>
          <c:h val="0.47117347511048296"/>
        </c:manualLayout>
      </c:layout>
      <c:barChart>
        <c:barDir val="col"/>
        <c:grouping val="clustered"/>
        <c:varyColors val="0"/>
        <c:ser>
          <c:idx val="2"/>
          <c:order val="0"/>
          <c:tx>
            <c:strRef>
              <c:f>'HIV Prev InDirect FSW'!$B$39</c:f>
              <c:strCache>
                <c:ptCount val="1"/>
                <c:pt idx="0">
                  <c:v>2007</c:v>
                </c:pt>
              </c:strCache>
            </c:strRef>
          </c:tx>
          <c:spPr>
            <a:solidFill>
              <a:srgbClr val="F78E1E"/>
            </a:solidFill>
            <a:ln w="38100">
              <a:noFill/>
            </a:ln>
          </c:spPr>
          <c:invertIfNegative val="0"/>
          <c:cat>
            <c:strRef>
              <c:f>'HIV Prev InDirect FSW'!$A$40:$A$42</c:f>
              <c:strCache>
                <c:ptCount val="3"/>
                <c:pt idx="0">
                  <c:v>Kota Kupang</c:v>
                </c:pt>
                <c:pt idx="1">
                  <c:v>Kota Ambon</c:v>
                </c:pt>
                <c:pt idx="2">
                  <c:v>Kota Malang</c:v>
                </c:pt>
              </c:strCache>
            </c:strRef>
          </c:cat>
          <c:val>
            <c:numRef>
              <c:f>'HIV Prev InDirect FSW'!$B$40:$B$42</c:f>
              <c:numCache>
                <c:formatCode>General</c:formatCode>
                <c:ptCount val="3"/>
              </c:numCache>
            </c:numRef>
          </c:val>
          <c:extLst>
            <c:ext xmlns:c16="http://schemas.microsoft.com/office/drawing/2014/chart" uri="{C3380CC4-5D6E-409C-BE32-E72D297353CC}">
              <c16:uniqueId val="{00000000-F7EE-481D-94BD-A081D98A3F78}"/>
            </c:ext>
          </c:extLst>
        </c:ser>
        <c:ser>
          <c:idx val="0"/>
          <c:order val="1"/>
          <c:tx>
            <c:strRef>
              <c:f>'HIV Prev InDirect FSW'!$C$39</c:f>
              <c:strCache>
                <c:ptCount val="1"/>
                <c:pt idx="0">
                  <c:v>2011</c:v>
                </c:pt>
              </c:strCache>
            </c:strRef>
          </c:tx>
          <c:spPr>
            <a:solidFill>
              <a:srgbClr val="CDC884"/>
            </a:solidFill>
            <a:ln w="38100">
              <a:noFill/>
            </a:ln>
          </c:spPr>
          <c:invertIfNegative val="0"/>
          <c:cat>
            <c:strRef>
              <c:f>'HIV Prev InDirect FSW'!$A$40:$A$42</c:f>
              <c:strCache>
                <c:ptCount val="3"/>
                <c:pt idx="0">
                  <c:v>Kota Kupang</c:v>
                </c:pt>
                <c:pt idx="1">
                  <c:v>Kota Ambon</c:v>
                </c:pt>
                <c:pt idx="2">
                  <c:v>Kota Malang</c:v>
                </c:pt>
              </c:strCache>
            </c:strRef>
          </c:cat>
          <c:val>
            <c:numRef>
              <c:f>'HIV Prev InDirect FSW'!$C$40:$C$42</c:f>
              <c:numCache>
                <c:formatCode>0.0</c:formatCode>
                <c:ptCount val="3"/>
                <c:pt idx="0">
                  <c:v>1.6</c:v>
                </c:pt>
                <c:pt idx="1">
                  <c:v>1.2</c:v>
                </c:pt>
                <c:pt idx="2">
                  <c:v>0.46</c:v>
                </c:pt>
              </c:numCache>
            </c:numRef>
          </c:val>
          <c:extLst>
            <c:ext xmlns:c16="http://schemas.microsoft.com/office/drawing/2014/chart" uri="{C3380CC4-5D6E-409C-BE32-E72D297353CC}">
              <c16:uniqueId val="{00000001-F7EE-481D-94BD-A081D98A3F78}"/>
            </c:ext>
          </c:extLst>
        </c:ser>
        <c:ser>
          <c:idx val="1"/>
          <c:order val="2"/>
          <c:tx>
            <c:strRef>
              <c:f>'HIV Prev InDirect FSW'!$D$39</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FSW'!$A$40:$A$42</c:f>
              <c:strCache>
                <c:ptCount val="3"/>
                <c:pt idx="0">
                  <c:v>Kota Kupang</c:v>
                </c:pt>
                <c:pt idx="1">
                  <c:v>Kota Ambon</c:v>
                </c:pt>
                <c:pt idx="2">
                  <c:v>Kota Malang</c:v>
                </c:pt>
              </c:strCache>
            </c:strRef>
          </c:cat>
          <c:val>
            <c:numRef>
              <c:f>'HIV Prev InDirect FSW'!$D$40:$D$42</c:f>
              <c:numCache>
                <c:formatCode>0.0</c:formatCode>
                <c:ptCount val="3"/>
                <c:pt idx="0">
                  <c:v>2</c:v>
                </c:pt>
                <c:pt idx="1">
                  <c:v>2</c:v>
                </c:pt>
                <c:pt idx="2">
                  <c:v>2.67</c:v>
                </c:pt>
              </c:numCache>
            </c:numRef>
          </c:val>
          <c:extLst>
            <c:ext xmlns:c16="http://schemas.microsoft.com/office/drawing/2014/chart" uri="{C3380CC4-5D6E-409C-BE32-E72D297353CC}">
              <c16:uniqueId val="{00000002-F7EE-481D-94BD-A081D98A3F78}"/>
            </c:ext>
          </c:extLst>
        </c:ser>
        <c:dLbls>
          <c:showLegendKey val="0"/>
          <c:showVal val="0"/>
          <c:showCatName val="0"/>
          <c:showSerName val="0"/>
          <c:showPercent val="0"/>
          <c:showBubbleSize val="0"/>
        </c:dLbls>
        <c:gapWidth val="150"/>
        <c:overlap val="-7"/>
        <c:axId val="133705728"/>
        <c:axId val="133707264"/>
      </c:barChart>
      <c:catAx>
        <c:axId val="133705728"/>
        <c:scaling>
          <c:orientation val="minMax"/>
        </c:scaling>
        <c:delete val="0"/>
        <c:axPos val="b"/>
        <c:numFmt formatCode="General" sourceLinked="1"/>
        <c:majorTickMark val="none"/>
        <c:minorTickMark val="none"/>
        <c:tickLblPos val="nextTo"/>
        <c:crossAx val="133707264"/>
        <c:crosses val="autoZero"/>
        <c:auto val="1"/>
        <c:lblAlgn val="ctr"/>
        <c:lblOffset val="100"/>
        <c:noMultiLvlLbl val="0"/>
      </c:catAx>
      <c:valAx>
        <c:axId val="133707264"/>
        <c:scaling>
          <c:orientation val="minMax"/>
          <c:max val="5"/>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042642051500319"/>
              <c:y val="0.19071017565112053"/>
            </c:manualLayout>
          </c:layout>
          <c:overlay val="0"/>
        </c:title>
        <c:numFmt formatCode="0" sourceLinked="0"/>
        <c:majorTickMark val="none"/>
        <c:minorTickMark val="none"/>
        <c:tickLblPos val="nextTo"/>
        <c:spPr>
          <a:ln>
            <a:noFill/>
          </a:ln>
        </c:spPr>
        <c:crossAx val="133705728"/>
        <c:crosses val="autoZero"/>
        <c:crossBetween val="between"/>
        <c:majorUnit val="1"/>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'HIV Prev inDirect FSW2'!$B$5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FSW2'!$B$6:$B$14</c:f>
              <c:numCache>
                <c:formatCode>General</c:formatCode>
                <c:ptCount val="9"/>
                <c:pt idx="0">
                  <c:v>4.3</c:v>
                </c:pt>
                <c:pt idx="1">
                  <c:v>4.5</c:v>
                </c:pt>
                <c:pt idx="2" formatCode="0.0">
                  <c:v>7.1</c:v>
                </c:pt>
                <c:pt idx="3">
                  <c:v>2</c:v>
                </c:pt>
                <c:pt idx="4">
                  <c:v>3.5</c:v>
                </c:pt>
                <c:pt idx="5">
                  <c:v>3.5</c:v>
                </c:pt>
                <c:pt idx="6">
                  <c:v>2</c:v>
                </c:pt>
                <c:pt idx="7">
                  <c:v>1.2</c:v>
                </c:pt>
                <c:pt idx="8">
                  <c:v>3.3</c:v>
                </c:pt>
              </c:numCache>
            </c:numRef>
          </c:val>
          <c:extLst>
            <c:ext xmlns:c16="http://schemas.microsoft.com/office/drawing/2014/chart" uri="{C3380CC4-5D6E-409C-BE32-E72D297353CC}">
              <c16:uniqueId val="{00000002-E5D2-48B3-82BD-C19056E70B9C}"/>
            </c:ext>
          </c:extLst>
        </c:ser>
        <c:ser>
          <c:idx val="0"/>
          <c:order val="1"/>
          <c:tx>
            <c:strRef>
              <c:f>'HIV Prev inDirect FSW2'!$C$5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FSW2'!$C$6:$C$14</c:f>
              <c:numCache>
                <c:formatCode>General</c:formatCode>
                <c:ptCount val="9"/>
                <c:pt idx="0" formatCode="0.0">
                  <c:v>3.2</c:v>
                </c:pt>
                <c:pt idx="1">
                  <c:v>2</c:v>
                </c:pt>
                <c:pt idx="2" formatCode="0.0">
                  <c:v>1.6</c:v>
                </c:pt>
                <c:pt idx="3">
                  <c:v>1.6</c:v>
                </c:pt>
                <c:pt idx="4" formatCode="0.0">
                  <c:v>1.4</c:v>
                </c:pt>
                <c:pt idx="5" formatCode="0.0">
                  <c:v>1.3</c:v>
                </c:pt>
                <c:pt idx="6">
                  <c:v>1.2</c:v>
                </c:pt>
                <c:pt idx="7" formatCode="0">
                  <c:v>0</c:v>
                </c:pt>
                <c:pt idx="8" formatCode="0.0">
                  <c:v>1.5</c:v>
                </c:pt>
              </c:numCache>
            </c:numRef>
          </c:val>
          <c:extLst>
            <c:ext xmlns:c16="http://schemas.microsoft.com/office/drawing/2014/chart" uri="{C3380CC4-5D6E-409C-BE32-E72D297353CC}">
              <c16:uniqueId val="{00000005-E5D2-48B3-82BD-C19056E70B9C}"/>
            </c:ext>
          </c:extLst>
        </c:ser>
        <c:dLbls>
          <c:showLegendKey val="0"/>
          <c:showVal val="0"/>
          <c:showCatName val="0"/>
          <c:showSerName val="0"/>
          <c:showPercent val="0"/>
          <c:showBubbleSize val="0"/>
        </c:dLbls>
        <c:gapWidth val="150"/>
        <c:axId val="45669760"/>
        <c:axId val="127956096"/>
      </c:barChart>
      <c:catAx>
        <c:axId val="45669760"/>
        <c:scaling>
          <c:orientation val="minMax"/>
        </c:scaling>
        <c:delete val="0"/>
        <c:axPos val="b"/>
        <c:numFmt formatCode="General" sourceLinked="1"/>
        <c:majorTickMark val="none"/>
        <c:minorTickMark val="none"/>
        <c:tickLblPos val="nextTo"/>
        <c:crossAx val="127956096"/>
        <c:crosses val="autoZero"/>
        <c:auto val="1"/>
        <c:lblAlgn val="ctr"/>
        <c:lblOffset val="100"/>
        <c:noMultiLvlLbl val="0"/>
      </c:catAx>
      <c:valAx>
        <c:axId val="127956096"/>
        <c:scaling>
          <c:orientation val="minMax"/>
          <c:max val="1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7320261437908498E-2"/>
              <c:y val="7.9808553342596886E-2"/>
            </c:manualLayout>
          </c:layout>
          <c:overlay val="0"/>
        </c:title>
        <c:numFmt formatCode="0" sourceLinked="0"/>
        <c:majorTickMark val="none"/>
        <c:minorTickMark val="none"/>
        <c:tickLblPos val="nextTo"/>
        <c:crossAx val="45669760"/>
        <c:crosses val="autoZero"/>
        <c:crossBetween val="between"/>
        <c:majorUnit val="2"/>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3668114761516878"/>
          <c:y val="0.27613611111111108"/>
          <c:w val="0.83170965698253241"/>
          <c:h val="0.37264611111111112"/>
        </c:manualLayout>
      </c:layout>
      <c:barChart>
        <c:barDir val="col"/>
        <c:grouping val="clustered"/>
        <c:varyColors val="0"/>
        <c:ser>
          <c:idx val="0"/>
          <c:order val="0"/>
          <c:tx>
            <c:strRef>
              <c:f>'HIV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3237-44E0-98E6-9F481078ECA1}"/>
              </c:ext>
            </c:extLst>
          </c:dPt>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MSM_2007-15'!$B$3:$B$9</c:f>
              <c:numCache>
                <c:formatCode>General</c:formatCode>
                <c:ptCount val="7"/>
                <c:pt idx="0" formatCode="0.0">
                  <c:v>5.33</c:v>
                </c:pt>
                <c:pt idx="3" formatCode="0">
                  <c:v>8</c:v>
                </c:pt>
                <c:pt idx="5" formatCode="0.0">
                  <c:v>6</c:v>
                </c:pt>
                <c:pt idx="6" formatCode="0">
                  <c:v>2</c:v>
                </c:pt>
              </c:numCache>
            </c:numRef>
          </c:val>
          <c:extLst>
            <c:ext xmlns:c16="http://schemas.microsoft.com/office/drawing/2014/chart" uri="{C3380CC4-5D6E-409C-BE32-E72D297353CC}">
              <c16:uniqueId val="{00000002-3237-44E0-98E6-9F481078ECA1}"/>
            </c:ext>
          </c:extLst>
        </c:ser>
        <c:ser>
          <c:idx val="1"/>
          <c:order val="1"/>
          <c:tx>
            <c:strRef>
              <c:f>'HIV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3237-44E0-98E6-9F481078ECA1}"/>
              </c:ext>
            </c:extLst>
          </c:dPt>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MSM_2007-15'!$C$3:$C$9</c:f>
              <c:numCache>
                <c:formatCode>General</c:formatCode>
                <c:ptCount val="7"/>
                <c:pt idx="0" formatCode="0.0">
                  <c:v>8.48</c:v>
                </c:pt>
                <c:pt idx="2" formatCode="0.0">
                  <c:v>2.4</c:v>
                </c:pt>
                <c:pt idx="3" formatCode="0.0">
                  <c:v>17.2</c:v>
                </c:pt>
                <c:pt idx="4" formatCode="0.0">
                  <c:v>2.52</c:v>
                </c:pt>
                <c:pt idx="5" formatCode="0.0">
                  <c:v>9.6</c:v>
                </c:pt>
                <c:pt idx="6" formatCode="0.0">
                  <c:v>10.4</c:v>
                </c:pt>
              </c:numCache>
            </c:numRef>
          </c:val>
          <c:extLst>
            <c:ext xmlns:c16="http://schemas.microsoft.com/office/drawing/2014/chart" uri="{C3380CC4-5D6E-409C-BE32-E72D297353CC}">
              <c16:uniqueId val="{00000005-3237-44E0-98E6-9F481078ECA1}"/>
            </c:ext>
          </c:extLst>
        </c:ser>
        <c:ser>
          <c:idx val="2"/>
          <c:order val="2"/>
          <c:tx>
            <c:strRef>
              <c:f>'HIV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3237-44E0-98E6-9F481078ECA1}"/>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MSM_2007-15'!$D$3:$D$9</c:f>
              <c:numCache>
                <c:formatCode>0.0</c:formatCode>
                <c:ptCount val="7"/>
                <c:pt idx="0">
                  <c:v>25.8</c:v>
                </c:pt>
                <c:pt idx="1">
                  <c:v>36</c:v>
                </c:pt>
                <c:pt idx="2">
                  <c:v>19.11</c:v>
                </c:pt>
                <c:pt idx="3">
                  <c:v>32</c:v>
                </c:pt>
                <c:pt idx="4">
                  <c:v>13.2</c:v>
                </c:pt>
                <c:pt idx="5">
                  <c:v>26.4</c:v>
                </c:pt>
                <c:pt idx="6">
                  <c:v>28</c:v>
                </c:pt>
              </c:numCache>
            </c:numRef>
          </c:val>
          <c:extLst>
            <c:ext xmlns:c16="http://schemas.microsoft.com/office/drawing/2014/chart" uri="{C3380CC4-5D6E-409C-BE32-E72D297353CC}">
              <c16:uniqueId val="{00000008-3237-44E0-98E6-9F481078ECA1}"/>
            </c:ext>
          </c:extLst>
        </c:ser>
        <c:dLbls>
          <c:showLegendKey val="0"/>
          <c:showVal val="0"/>
          <c:showCatName val="0"/>
          <c:showSerName val="0"/>
          <c:showPercent val="0"/>
          <c:showBubbleSize val="0"/>
        </c:dLbls>
        <c:gapWidth val="59"/>
        <c:overlap val="-5"/>
        <c:axId val="136536832"/>
        <c:axId val="136538368"/>
      </c:barChart>
      <c:scatterChart>
        <c:scatterStyle val="smoothMarker"/>
        <c:varyColors val="0"/>
        <c:ser>
          <c:idx val="3"/>
          <c:order val="3"/>
          <c:tx>
            <c:strRef>
              <c:f>'HIV prev MSM_2007-15'!$B$11</c:f>
              <c:strCache>
                <c:ptCount val="1"/>
                <c:pt idx="0">
                  <c:v>targ</c:v>
                </c:pt>
              </c:strCache>
            </c:strRef>
          </c:tx>
          <c:spPr>
            <a:ln w="15875">
              <a:solidFill>
                <a:srgbClr val="E31837"/>
              </a:solidFill>
              <a:prstDash val="dash"/>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37-44E0-98E6-9F481078ECA1}"/>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xVal>
            <c:numRef>
              <c:f>'HIV prev MSM_2007-15'!$A$12:$A$13</c:f>
              <c:numCache>
                <c:formatCode>General</c:formatCode>
                <c:ptCount val="2"/>
                <c:pt idx="0">
                  <c:v>0</c:v>
                </c:pt>
                <c:pt idx="1">
                  <c:v>1</c:v>
                </c:pt>
              </c:numCache>
            </c:numRef>
          </c:xVal>
          <c:yVal>
            <c:numRef>
              <c:f>'HIV prev MSM_2007-15'!$B$12:$B$13</c:f>
              <c:numCache>
                <c:formatCode>General</c:formatCode>
                <c:ptCount val="2"/>
                <c:pt idx="0">
                  <c:v>5</c:v>
                </c:pt>
                <c:pt idx="1">
                  <c:v>5</c:v>
                </c:pt>
              </c:numCache>
            </c:numRef>
          </c:yVal>
          <c:smooth val="1"/>
          <c:extLst>
            <c:ext xmlns:c16="http://schemas.microsoft.com/office/drawing/2014/chart" uri="{C3380CC4-5D6E-409C-BE32-E72D297353CC}">
              <c16:uniqueId val="{0000000A-3237-44E0-98E6-9F481078ECA1}"/>
            </c:ext>
          </c:extLst>
        </c:ser>
        <c:dLbls>
          <c:showLegendKey val="0"/>
          <c:showVal val="0"/>
          <c:showCatName val="0"/>
          <c:showSerName val="0"/>
          <c:showPercent val="0"/>
          <c:showBubbleSize val="0"/>
        </c:dLbls>
        <c:axId val="136554368"/>
        <c:axId val="136552832"/>
      </c:scatterChart>
      <c:catAx>
        <c:axId val="136536832"/>
        <c:scaling>
          <c:orientation val="minMax"/>
        </c:scaling>
        <c:delete val="0"/>
        <c:axPos val="b"/>
        <c:numFmt formatCode="General" sourceLinked="1"/>
        <c:majorTickMark val="out"/>
        <c:minorTickMark val="none"/>
        <c:tickLblPos val="nextTo"/>
        <c:spPr>
          <a:noFill/>
          <a:effectLst/>
        </c:spPr>
        <c:txPr>
          <a:bodyPr rot="-60000000" vert="horz"/>
          <a:lstStyle/>
          <a:p>
            <a:pPr>
              <a:defRPr/>
            </a:pPr>
            <a:endParaRPr lang="en-US"/>
          </a:p>
        </c:txPr>
        <c:crossAx val="136538368"/>
        <c:crosses val="autoZero"/>
        <c:auto val="1"/>
        <c:lblAlgn val="ctr"/>
        <c:lblOffset val="100"/>
        <c:noMultiLvlLbl val="0"/>
      </c:catAx>
      <c:valAx>
        <c:axId val="136538368"/>
        <c:scaling>
          <c:orientation val="minMax"/>
          <c:max val="40"/>
          <c:min val="0"/>
        </c:scaling>
        <c:delete val="0"/>
        <c:axPos val="l"/>
        <c:title>
          <c:tx>
            <c:rich>
              <a:bodyPr rot="0" vert="horz"/>
              <a:lstStyle/>
              <a:p>
                <a:pPr>
                  <a:defRPr/>
                </a:pPr>
                <a:r>
                  <a:rPr lang="en-US"/>
                  <a:t>%</a:t>
                </a:r>
              </a:p>
            </c:rich>
          </c:tx>
          <c:layout>
            <c:manualLayout>
              <c:xMode val="edge"/>
              <c:yMode val="edge"/>
              <c:x val="0.10179405376052131"/>
              <c:y val="0.21981444444444442"/>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6536832"/>
        <c:crosses val="autoZero"/>
        <c:crossBetween val="between"/>
        <c:majorUnit val="10"/>
      </c:valAx>
      <c:valAx>
        <c:axId val="136552832"/>
        <c:scaling>
          <c:orientation val="minMax"/>
          <c:max val="40"/>
          <c:min val="0"/>
        </c:scaling>
        <c:delete val="1"/>
        <c:axPos val="r"/>
        <c:numFmt formatCode="General" sourceLinked="1"/>
        <c:majorTickMark val="out"/>
        <c:minorTickMark val="none"/>
        <c:tickLblPos val="nextTo"/>
        <c:crossAx val="136554368"/>
        <c:crosses val="max"/>
        <c:crossBetween val="midCat"/>
      </c:valAx>
      <c:valAx>
        <c:axId val="136554368"/>
        <c:scaling>
          <c:orientation val="minMax"/>
          <c:max val="1"/>
          <c:min val="0"/>
        </c:scaling>
        <c:delete val="1"/>
        <c:axPos val="t"/>
        <c:numFmt formatCode="General" sourceLinked="1"/>
        <c:majorTickMark val="out"/>
        <c:minorTickMark val="none"/>
        <c:tickLblPos val="nextTo"/>
        <c:crossAx val="136552832"/>
        <c:crosses val="max"/>
        <c:crossBetween val="midCat"/>
        <c:majorUnit val="0.2"/>
      </c:valAx>
      <c:spPr>
        <a:noFill/>
        <a:ln>
          <a:noFill/>
        </a:ln>
        <a:effectLst/>
      </c:spPr>
    </c:plotArea>
    <c:legend>
      <c:legendPos val="t"/>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00AEEF"/>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95514172746365"/>
          <c:y val="4.9980491479642224E-2"/>
          <c:w val="0.58897862721250849"/>
          <c:h val="0.61760277777777772"/>
        </c:manualLayout>
      </c:layout>
      <c:areaChart>
        <c:grouping val="standard"/>
        <c:varyColors val="0"/>
        <c:ser>
          <c:idx val="0"/>
          <c:order val="0"/>
          <c:tx>
            <c:strRef>
              <c:f>PLHIV_NI_Deaths_2!$D$2</c:f>
              <c:strCache>
                <c:ptCount val="1"/>
                <c:pt idx="0">
                  <c:v> PLHIV Upper bound </c:v>
                </c:pt>
              </c:strCache>
            </c:strRef>
          </c:tx>
          <c:spPr>
            <a:solidFill>
              <a:srgbClr val="00B0F0">
                <a:alpha val="30000"/>
              </a:srgbClr>
            </a:solidFill>
            <a:ln w="25400">
              <a:noFill/>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PLHIV_NI_Deaths_2!$D$234:$D$264</c:f>
              <c:numCache>
                <c:formatCode>_-* #,##0_-;\-* #,##0_-;_-* "-"??_-;_-@_-</c:formatCode>
                <c:ptCount val="31"/>
                <c:pt idx="0">
                  <c:v>197</c:v>
                </c:pt>
                <c:pt idx="1">
                  <c:v>389</c:v>
                </c:pt>
                <c:pt idx="2">
                  <c:v>743</c:v>
                </c:pt>
                <c:pt idx="3">
                  <c:v>1409</c:v>
                </c:pt>
                <c:pt idx="4">
                  <c:v>2577</c:v>
                </c:pt>
                <c:pt idx="5">
                  <c:v>4563</c:v>
                </c:pt>
                <c:pt idx="6">
                  <c:v>7818</c:v>
                </c:pt>
                <c:pt idx="7">
                  <c:v>12583</c:v>
                </c:pt>
                <c:pt idx="8">
                  <c:v>19137</c:v>
                </c:pt>
                <c:pt idx="9">
                  <c:v>27772</c:v>
                </c:pt>
                <c:pt idx="10">
                  <c:v>39983</c:v>
                </c:pt>
                <c:pt idx="11">
                  <c:v>60650</c:v>
                </c:pt>
                <c:pt idx="12">
                  <c:v>94954</c:v>
                </c:pt>
                <c:pt idx="13">
                  <c:v>133312</c:v>
                </c:pt>
                <c:pt idx="14">
                  <c:v>171824</c:v>
                </c:pt>
                <c:pt idx="15">
                  <c:v>212338</c:v>
                </c:pt>
                <c:pt idx="16">
                  <c:v>254679</c:v>
                </c:pt>
                <c:pt idx="17">
                  <c:v>296962</c:v>
                </c:pt>
                <c:pt idx="18">
                  <c:v>337246</c:v>
                </c:pt>
                <c:pt idx="19">
                  <c:v>376052</c:v>
                </c:pt>
                <c:pt idx="20">
                  <c:v>413432</c:v>
                </c:pt>
                <c:pt idx="21">
                  <c:v>447006</c:v>
                </c:pt>
                <c:pt idx="22">
                  <c:v>476479</c:v>
                </c:pt>
                <c:pt idx="23">
                  <c:v>500871</c:v>
                </c:pt>
                <c:pt idx="24">
                  <c:v>520428</c:v>
                </c:pt>
                <c:pt idx="25">
                  <c:v>536557</c:v>
                </c:pt>
                <c:pt idx="26">
                  <c:v>548030</c:v>
                </c:pt>
                <c:pt idx="27">
                  <c:v>557823</c:v>
                </c:pt>
                <c:pt idx="28">
                  <c:v>563823</c:v>
                </c:pt>
                <c:pt idx="29">
                  <c:v>569580</c:v>
                </c:pt>
                <c:pt idx="30">
                  <c:v>572022</c:v>
                </c:pt>
              </c:numCache>
            </c:numRef>
          </c:val>
          <c:extLst>
            <c:ext xmlns:c16="http://schemas.microsoft.com/office/drawing/2014/chart" uri="{C3380CC4-5D6E-409C-BE32-E72D297353CC}">
              <c16:uniqueId val="{00000000-AF65-44E0-BBBE-99C6279195D9}"/>
            </c:ext>
          </c:extLst>
        </c:ser>
        <c:ser>
          <c:idx val="2"/>
          <c:order val="2"/>
          <c:tx>
            <c:strRef>
              <c:f>PLHIV_NI_Deaths_2!$F$2</c:f>
              <c:strCache>
                <c:ptCount val="1"/>
                <c:pt idx="0">
                  <c:v> PLHIV Lower bound </c:v>
                </c:pt>
              </c:strCache>
            </c:strRef>
          </c:tx>
          <c:spPr>
            <a:solidFill>
              <a:sysClr val="window" lastClr="FFFFFF"/>
            </a:solidFill>
            <a:ln w="22225">
              <a:noFill/>
              <a:prstDash val="sysDot"/>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PLHIV_NI_Deaths_2!$F$234:$F$264</c:f>
              <c:numCache>
                <c:formatCode>_-* #,##0_-;\-* #,##0_-;_-* "-"??_-;_-@_-</c:formatCode>
                <c:ptCount val="31"/>
                <c:pt idx="0">
                  <c:v>177</c:v>
                </c:pt>
                <c:pt idx="1">
                  <c:v>349</c:v>
                </c:pt>
                <c:pt idx="2">
                  <c:v>670</c:v>
                </c:pt>
                <c:pt idx="3">
                  <c:v>1272</c:v>
                </c:pt>
                <c:pt idx="4">
                  <c:v>2329</c:v>
                </c:pt>
                <c:pt idx="5">
                  <c:v>4129</c:v>
                </c:pt>
                <c:pt idx="6">
                  <c:v>7078</c:v>
                </c:pt>
                <c:pt idx="7">
                  <c:v>11391</c:v>
                </c:pt>
                <c:pt idx="8">
                  <c:v>17341</c:v>
                </c:pt>
                <c:pt idx="9">
                  <c:v>25161</c:v>
                </c:pt>
                <c:pt idx="10">
                  <c:v>36411</c:v>
                </c:pt>
                <c:pt idx="11">
                  <c:v>55306</c:v>
                </c:pt>
                <c:pt idx="12">
                  <c:v>86684</c:v>
                </c:pt>
                <c:pt idx="13">
                  <c:v>121522</c:v>
                </c:pt>
                <c:pt idx="14">
                  <c:v>156517</c:v>
                </c:pt>
                <c:pt idx="15">
                  <c:v>193420</c:v>
                </c:pt>
                <c:pt idx="16">
                  <c:v>231932</c:v>
                </c:pt>
                <c:pt idx="17">
                  <c:v>270696</c:v>
                </c:pt>
                <c:pt idx="18">
                  <c:v>306734</c:v>
                </c:pt>
                <c:pt idx="19">
                  <c:v>342373</c:v>
                </c:pt>
                <c:pt idx="20">
                  <c:v>376709</c:v>
                </c:pt>
                <c:pt idx="21">
                  <c:v>407297</c:v>
                </c:pt>
                <c:pt idx="22">
                  <c:v>434087</c:v>
                </c:pt>
                <c:pt idx="23">
                  <c:v>455825</c:v>
                </c:pt>
                <c:pt idx="24">
                  <c:v>472585</c:v>
                </c:pt>
                <c:pt idx="25">
                  <c:v>485999</c:v>
                </c:pt>
                <c:pt idx="26">
                  <c:v>495466</c:v>
                </c:pt>
                <c:pt idx="27">
                  <c:v>502590</c:v>
                </c:pt>
                <c:pt idx="28">
                  <c:v>506617</c:v>
                </c:pt>
                <c:pt idx="29">
                  <c:v>509166</c:v>
                </c:pt>
                <c:pt idx="30">
                  <c:v>510343</c:v>
                </c:pt>
              </c:numCache>
            </c:numRef>
          </c:val>
          <c:extLst>
            <c:ext xmlns:c16="http://schemas.microsoft.com/office/drawing/2014/chart" uri="{C3380CC4-5D6E-409C-BE32-E72D297353CC}">
              <c16:uniqueId val="{00000001-AF65-44E0-BBBE-99C6279195D9}"/>
            </c:ext>
          </c:extLst>
        </c:ser>
        <c:dLbls>
          <c:showLegendKey val="0"/>
          <c:showVal val="0"/>
          <c:showCatName val="0"/>
          <c:showSerName val="0"/>
          <c:showPercent val="0"/>
          <c:showBubbleSize val="0"/>
        </c:dLbls>
        <c:axId val="490266624"/>
        <c:axId val="490268544"/>
      </c:areaChart>
      <c:lineChart>
        <c:grouping val="standard"/>
        <c:varyColors val="0"/>
        <c:ser>
          <c:idx val="1"/>
          <c:order val="1"/>
          <c:tx>
            <c:strRef>
              <c:f>PLHIV_NI_Deaths_2!$E$2</c:f>
              <c:strCache>
                <c:ptCount val="1"/>
                <c:pt idx="0">
                  <c:v> PLHIV </c:v>
                </c:pt>
              </c:strCache>
            </c:strRef>
          </c:tx>
          <c:spPr>
            <a:ln w="38100">
              <a:solidFill>
                <a:srgbClr val="63CDF6"/>
              </a:solidFill>
              <a:prstDash val="solid"/>
            </a:ln>
          </c:spPr>
          <c:marker>
            <c:symbol val="none"/>
          </c:marker>
          <c:dLbls>
            <c:dLbl>
              <c:idx val="30"/>
              <c:tx>
                <c:rich>
                  <a:bodyPr wrap="square" lIns="38100" tIns="19050" rIns="38100" bIns="19050" anchor="ctr">
                    <a:spAutoFit/>
                  </a:bodyPr>
                  <a:lstStyle/>
                  <a:p>
                    <a:pPr>
                      <a:defRPr sz="1200"/>
                    </a:pPr>
                    <a:r>
                      <a:rPr lang="en-US" sz="1200" dirty="0"/>
                      <a:t>540000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65-44E0-BBBE-99C6279195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PLHIV_NI_Deaths_2!$E$234:$E$264</c:f>
              <c:numCache>
                <c:formatCode>_-* #,##0_-;\-* #,##0_-;_-* "-"??_-;_-@_-</c:formatCode>
                <c:ptCount val="31"/>
                <c:pt idx="0">
                  <c:v>186</c:v>
                </c:pt>
                <c:pt idx="1">
                  <c:v>369</c:v>
                </c:pt>
                <c:pt idx="2">
                  <c:v>707</c:v>
                </c:pt>
                <c:pt idx="3">
                  <c:v>1340</c:v>
                </c:pt>
                <c:pt idx="4">
                  <c:v>2454</c:v>
                </c:pt>
                <c:pt idx="5">
                  <c:v>4347</c:v>
                </c:pt>
                <c:pt idx="6">
                  <c:v>7452</c:v>
                </c:pt>
                <c:pt idx="7">
                  <c:v>11992</c:v>
                </c:pt>
                <c:pt idx="8">
                  <c:v>18242</c:v>
                </c:pt>
                <c:pt idx="9">
                  <c:v>26470</c:v>
                </c:pt>
                <c:pt idx="10">
                  <c:v>38274</c:v>
                </c:pt>
                <c:pt idx="11">
                  <c:v>58103</c:v>
                </c:pt>
                <c:pt idx="12">
                  <c:v>90663</c:v>
                </c:pt>
                <c:pt idx="13">
                  <c:v>127134</c:v>
                </c:pt>
                <c:pt idx="14">
                  <c:v>163899</c:v>
                </c:pt>
                <c:pt idx="15">
                  <c:v>202853</c:v>
                </c:pt>
                <c:pt idx="16">
                  <c:v>243572</c:v>
                </c:pt>
                <c:pt idx="17">
                  <c:v>283996</c:v>
                </c:pt>
                <c:pt idx="18">
                  <c:v>322060</c:v>
                </c:pt>
                <c:pt idx="19">
                  <c:v>359083</c:v>
                </c:pt>
                <c:pt idx="20">
                  <c:v>394547</c:v>
                </c:pt>
                <c:pt idx="21">
                  <c:v>426535</c:v>
                </c:pt>
                <c:pt idx="22">
                  <c:v>454756</c:v>
                </c:pt>
                <c:pt idx="23">
                  <c:v>478403</c:v>
                </c:pt>
                <c:pt idx="24">
                  <c:v>496913</c:v>
                </c:pt>
                <c:pt idx="25">
                  <c:v>511396</c:v>
                </c:pt>
                <c:pt idx="26">
                  <c:v>522140</c:v>
                </c:pt>
                <c:pt idx="27">
                  <c:v>530435</c:v>
                </c:pt>
                <c:pt idx="28">
                  <c:v>536251</c:v>
                </c:pt>
                <c:pt idx="29">
                  <c:v>539868</c:v>
                </c:pt>
                <c:pt idx="30">
                  <c:v>541847</c:v>
                </c:pt>
              </c:numCache>
            </c:numRef>
          </c:val>
          <c:smooth val="0"/>
          <c:extLst>
            <c:ext xmlns:c16="http://schemas.microsoft.com/office/drawing/2014/chart" uri="{C3380CC4-5D6E-409C-BE32-E72D297353CC}">
              <c16:uniqueId val="{00000003-AF65-44E0-BBBE-99C6279195D9}"/>
            </c:ext>
          </c:extLst>
        </c:ser>
        <c:dLbls>
          <c:showLegendKey val="0"/>
          <c:showVal val="0"/>
          <c:showCatName val="0"/>
          <c:showSerName val="0"/>
          <c:showPercent val="0"/>
          <c:showBubbleSize val="0"/>
        </c:dLbls>
        <c:marker val="1"/>
        <c:smooth val="0"/>
        <c:axId val="490266624"/>
        <c:axId val="490268544"/>
      </c:lineChart>
      <c:catAx>
        <c:axId val="4902666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0268544"/>
        <c:crosses val="autoZero"/>
        <c:auto val="1"/>
        <c:lblAlgn val="ctr"/>
        <c:lblOffset val="100"/>
        <c:tickLblSkip val="5"/>
        <c:tickMarkSkip val="1"/>
        <c:noMultiLvlLbl val="0"/>
      </c:catAx>
      <c:valAx>
        <c:axId val="490268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02666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3907906248561036"/>
          <c:y val="0.27383888888888891"/>
          <c:w val="0.82875719482433119"/>
          <c:h val="0.38263277777777777"/>
        </c:manualLayout>
      </c:layout>
      <c:barChart>
        <c:barDir val="col"/>
        <c:grouping val="clustered"/>
        <c:varyColors val="0"/>
        <c:ser>
          <c:idx val="0"/>
          <c:order val="0"/>
          <c:tx>
            <c:strRef>
              <c:f>'HIV prev MSm_2013 (2)'!$B$2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CE51-4EA5-B2B2-5D889F73B239}"/>
              </c:ext>
            </c:extLst>
          </c:dPt>
          <c:cat>
            <c:strRef>
              <c:f>'HIV prev MSm_2013 (2)'!$A$3:$A$6</c:f>
              <c:strCache>
                <c:ptCount val="4"/>
                <c:pt idx="0">
                  <c:v>Indonesia</c:v>
                </c:pt>
                <c:pt idx="1">
                  <c:v>Makassar</c:v>
                </c:pt>
                <c:pt idx="2">
                  <c:v>Tangerang</c:v>
                </c:pt>
                <c:pt idx="3">
                  <c:v>Yogyakarta</c:v>
                </c:pt>
              </c:strCache>
            </c:strRef>
          </c:cat>
          <c:val>
            <c:numRef>
              <c:f>'HIV prev MSm_2013 (2)'!$B$3:$B$6</c:f>
              <c:numCache>
                <c:formatCode>General</c:formatCode>
                <c:ptCount val="4"/>
                <c:pt idx="0">
                  <c:v>6.5</c:v>
                </c:pt>
                <c:pt idx="1">
                  <c:v>3</c:v>
                </c:pt>
                <c:pt idx="2">
                  <c:v>9</c:v>
                </c:pt>
                <c:pt idx="3">
                  <c:v>7</c:v>
                </c:pt>
              </c:numCache>
            </c:numRef>
          </c:val>
          <c:extLst>
            <c:ext xmlns:c16="http://schemas.microsoft.com/office/drawing/2014/chart" uri="{C3380CC4-5D6E-409C-BE32-E72D297353CC}">
              <c16:uniqueId val="{00000002-CE51-4EA5-B2B2-5D889F73B239}"/>
            </c:ext>
          </c:extLst>
        </c:ser>
        <c:ser>
          <c:idx val="1"/>
          <c:order val="1"/>
          <c:tx>
            <c:strRef>
              <c:f>'HIV prev MSm_2013 (2)'!$C$2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CE51-4EA5-B2B2-5D889F73B2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MSm_2013 (2)'!$A$3:$A$6</c:f>
              <c:strCache>
                <c:ptCount val="4"/>
                <c:pt idx="0">
                  <c:v>Indonesia</c:v>
                </c:pt>
                <c:pt idx="1">
                  <c:v>Makassar</c:v>
                </c:pt>
                <c:pt idx="2">
                  <c:v>Tangerang</c:v>
                </c:pt>
                <c:pt idx="3">
                  <c:v>Yogyakarta</c:v>
                </c:pt>
              </c:strCache>
            </c:strRef>
          </c:cat>
          <c:val>
            <c:numRef>
              <c:f>'HIV prev MSm_2013 (2)'!$C$3:$C$6</c:f>
              <c:numCache>
                <c:formatCode>General</c:formatCode>
                <c:ptCount val="4"/>
                <c:pt idx="0">
                  <c:v>12.8</c:v>
                </c:pt>
                <c:pt idx="1">
                  <c:v>1.6</c:v>
                </c:pt>
                <c:pt idx="2">
                  <c:v>18.8</c:v>
                </c:pt>
                <c:pt idx="3">
                  <c:v>20.3</c:v>
                </c:pt>
              </c:numCache>
            </c:numRef>
          </c:val>
          <c:extLst>
            <c:ext xmlns:c16="http://schemas.microsoft.com/office/drawing/2014/chart" uri="{C3380CC4-5D6E-409C-BE32-E72D297353CC}">
              <c16:uniqueId val="{00000005-CE51-4EA5-B2B2-5D889F73B239}"/>
            </c:ext>
          </c:extLst>
        </c:ser>
        <c:dLbls>
          <c:showLegendKey val="0"/>
          <c:showVal val="0"/>
          <c:showCatName val="0"/>
          <c:showSerName val="0"/>
          <c:showPercent val="0"/>
          <c:showBubbleSize val="0"/>
        </c:dLbls>
        <c:gapWidth val="350"/>
        <c:overlap val="-5"/>
        <c:axId val="136667520"/>
        <c:axId val="136669056"/>
      </c:barChart>
      <c:scatterChart>
        <c:scatterStyle val="lineMarker"/>
        <c:varyColors val="0"/>
        <c:ser>
          <c:idx val="2"/>
          <c:order val="2"/>
          <c:tx>
            <c:strRef>
              <c:f>'HIV prev MSm_2013 (2)'!$B$12</c:f>
              <c:strCache>
                <c:ptCount val="1"/>
                <c:pt idx="0">
                  <c:v>targ</c:v>
                </c:pt>
              </c:strCache>
            </c:strRef>
          </c:tx>
          <c:spPr>
            <a:ln w="12700">
              <a:solidFill>
                <a:srgbClr val="E31837"/>
              </a:solidFill>
              <a:prstDash val="dash"/>
            </a:ln>
          </c:spPr>
          <c:marker>
            <c:symbol val="none"/>
          </c:marker>
          <c:xVal>
            <c:numRef>
              <c:f>'HIV prev MSm_2013 (2)'!$A$13:$A$14</c:f>
              <c:numCache>
                <c:formatCode>General</c:formatCode>
                <c:ptCount val="2"/>
                <c:pt idx="0">
                  <c:v>0</c:v>
                </c:pt>
                <c:pt idx="1">
                  <c:v>1</c:v>
                </c:pt>
              </c:numCache>
            </c:numRef>
          </c:xVal>
          <c:yVal>
            <c:numRef>
              <c:f>'HIV prev MSm_2013 (2)'!$B$13:$B$14</c:f>
              <c:numCache>
                <c:formatCode>General</c:formatCode>
                <c:ptCount val="2"/>
                <c:pt idx="0">
                  <c:v>5</c:v>
                </c:pt>
                <c:pt idx="1">
                  <c:v>5</c:v>
                </c:pt>
              </c:numCache>
            </c:numRef>
          </c:yVal>
          <c:smooth val="0"/>
          <c:extLst>
            <c:ext xmlns:c16="http://schemas.microsoft.com/office/drawing/2014/chart" uri="{C3380CC4-5D6E-409C-BE32-E72D297353CC}">
              <c16:uniqueId val="{00000006-CE51-4EA5-B2B2-5D889F73B239}"/>
            </c:ext>
          </c:extLst>
        </c:ser>
        <c:dLbls>
          <c:showLegendKey val="0"/>
          <c:showVal val="0"/>
          <c:showCatName val="0"/>
          <c:showSerName val="0"/>
          <c:showPercent val="0"/>
          <c:showBubbleSize val="0"/>
        </c:dLbls>
        <c:axId val="136680960"/>
        <c:axId val="136679424"/>
      </c:scatterChart>
      <c:catAx>
        <c:axId val="136667520"/>
        <c:scaling>
          <c:orientation val="minMax"/>
        </c:scaling>
        <c:delete val="0"/>
        <c:axPos val="b"/>
        <c:numFmt formatCode="General" sourceLinked="0"/>
        <c:majorTickMark val="out"/>
        <c:minorTickMark val="none"/>
        <c:tickLblPos val="nextTo"/>
        <c:crossAx val="136669056"/>
        <c:crosses val="autoZero"/>
        <c:auto val="1"/>
        <c:lblAlgn val="ctr"/>
        <c:lblOffset val="100"/>
        <c:noMultiLvlLbl val="0"/>
      </c:catAx>
      <c:valAx>
        <c:axId val="136669056"/>
        <c:scaling>
          <c:orientation val="minMax"/>
          <c:max val="40"/>
          <c:min val="0"/>
        </c:scaling>
        <c:delete val="0"/>
        <c:axPos val="l"/>
        <c:title>
          <c:tx>
            <c:rich>
              <a:bodyPr rot="0" vert="horz"/>
              <a:lstStyle/>
              <a:p>
                <a:pPr>
                  <a:defRPr/>
                </a:pPr>
                <a:r>
                  <a:rPr lang="en-GB"/>
                  <a:t>%</a:t>
                </a:r>
              </a:p>
            </c:rich>
          </c:tx>
          <c:layout>
            <c:manualLayout>
              <c:xMode val="edge"/>
              <c:yMode val="edge"/>
              <c:x val="0.10353939310217802"/>
              <c:y val="0.21928"/>
            </c:manualLayout>
          </c:layout>
          <c:overlay val="0"/>
        </c:title>
        <c:numFmt formatCode="General" sourceLinked="1"/>
        <c:majorTickMark val="out"/>
        <c:minorTickMark val="none"/>
        <c:tickLblPos val="nextTo"/>
        <c:crossAx val="136667520"/>
        <c:crosses val="autoZero"/>
        <c:crossBetween val="between"/>
        <c:majorUnit val="10"/>
      </c:valAx>
      <c:valAx>
        <c:axId val="136679424"/>
        <c:scaling>
          <c:orientation val="minMax"/>
          <c:max val="25"/>
          <c:min val="0"/>
        </c:scaling>
        <c:delete val="1"/>
        <c:axPos val="r"/>
        <c:numFmt formatCode="General" sourceLinked="1"/>
        <c:majorTickMark val="out"/>
        <c:minorTickMark val="none"/>
        <c:tickLblPos val="nextTo"/>
        <c:crossAx val="136680960"/>
        <c:crosses val="max"/>
        <c:crossBetween val="midCat"/>
        <c:majorUnit val="5"/>
      </c:valAx>
      <c:valAx>
        <c:axId val="136680960"/>
        <c:scaling>
          <c:orientation val="minMax"/>
          <c:max val="1"/>
          <c:min val="0"/>
        </c:scaling>
        <c:delete val="1"/>
        <c:axPos val="t"/>
        <c:numFmt formatCode="General" sourceLinked="1"/>
        <c:majorTickMark val="out"/>
        <c:minorTickMark val="none"/>
        <c:tickLblPos val="nextTo"/>
        <c:crossAx val="136679424"/>
        <c:crosses val="max"/>
        <c:crossBetween val="midCat"/>
        <c:majorUnit val="0.2"/>
      </c:valAx>
    </c:plotArea>
    <c:legend>
      <c:legendPos val="t"/>
      <c:legendEntry>
        <c:idx val="2"/>
        <c:delete val="1"/>
      </c:legendEntry>
      <c:overlay val="0"/>
    </c:legend>
    <c:plotVisOnly val="1"/>
    <c:dispBlanksAs val="gap"/>
    <c:showDLblsOverMax val="0"/>
  </c:chart>
  <c:spPr>
    <a:ln>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2219351851851852"/>
          <c:y val="0.24438611840186644"/>
          <c:w val="0.84546851851851856"/>
          <c:h val="0.39727353792314424"/>
        </c:manualLayout>
      </c:layout>
      <c:barChart>
        <c:barDir val="col"/>
        <c:grouping val="clustered"/>
        <c:varyColors val="0"/>
        <c:ser>
          <c:idx val="0"/>
          <c:order val="0"/>
          <c:tx>
            <c:strRef>
              <c:f>'HIV prev PWID_2007-15'!$B$2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ABD3-4B05-BE6C-76F22EFA5F21}"/>
              </c:ext>
            </c:extLst>
          </c:dPt>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PWID_2007-15'!$B$3:$B$9</c:f>
              <c:numCache>
                <c:formatCode>0</c:formatCode>
                <c:ptCount val="7"/>
                <c:pt idx="0" formatCode="0.0">
                  <c:v>52.5</c:v>
                </c:pt>
                <c:pt idx="1">
                  <c:v>56</c:v>
                </c:pt>
                <c:pt idx="2">
                  <c:v>55</c:v>
                </c:pt>
                <c:pt idx="3">
                  <c:v>43</c:v>
                </c:pt>
                <c:pt idx="6">
                  <c:v>56</c:v>
                </c:pt>
              </c:numCache>
            </c:numRef>
          </c:val>
          <c:extLst>
            <c:ext xmlns:c16="http://schemas.microsoft.com/office/drawing/2014/chart" uri="{C3380CC4-5D6E-409C-BE32-E72D297353CC}">
              <c16:uniqueId val="{00000002-ABD3-4B05-BE6C-76F22EFA5F21}"/>
            </c:ext>
          </c:extLst>
        </c:ser>
        <c:ser>
          <c:idx val="1"/>
          <c:order val="1"/>
          <c:tx>
            <c:strRef>
              <c:f>'HIV prev PWID_2007-15'!$C$2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ABD3-4B05-BE6C-76F22EFA5F21}"/>
              </c:ext>
            </c:extLst>
          </c:dPt>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PWID_2007-15'!$C$3:$C$9</c:f>
              <c:numCache>
                <c:formatCode>0.0</c:formatCode>
                <c:ptCount val="7"/>
                <c:pt idx="0">
                  <c:v>36.409999999999997</c:v>
                </c:pt>
                <c:pt idx="1">
                  <c:v>39.200000000000003</c:v>
                </c:pt>
                <c:pt idx="2">
                  <c:v>56.4</c:v>
                </c:pt>
                <c:pt idx="3">
                  <c:v>25.2</c:v>
                </c:pt>
                <c:pt idx="4">
                  <c:v>1.18</c:v>
                </c:pt>
                <c:pt idx="5">
                  <c:v>36.4</c:v>
                </c:pt>
                <c:pt idx="6">
                  <c:v>48.8</c:v>
                </c:pt>
              </c:numCache>
            </c:numRef>
          </c:val>
          <c:extLst>
            <c:ext xmlns:c16="http://schemas.microsoft.com/office/drawing/2014/chart" uri="{C3380CC4-5D6E-409C-BE32-E72D297353CC}">
              <c16:uniqueId val="{00000005-ABD3-4B05-BE6C-76F22EFA5F21}"/>
            </c:ext>
          </c:extLst>
        </c:ser>
        <c:ser>
          <c:idx val="2"/>
          <c:order val="2"/>
          <c:tx>
            <c:strRef>
              <c:f>'HIV prev PWID_2007-15'!$D$2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ABD3-4B05-BE6C-76F22EFA5F21}"/>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PWID_2007-15'!$D$3:$D$9</c:f>
              <c:numCache>
                <c:formatCode>0.0</c:formatCode>
                <c:ptCount val="7"/>
                <c:pt idx="0">
                  <c:v>28.76</c:v>
                </c:pt>
                <c:pt idx="1">
                  <c:v>15.79</c:v>
                </c:pt>
                <c:pt idx="2">
                  <c:v>43.6</c:v>
                </c:pt>
                <c:pt idx="3">
                  <c:v>21.2</c:v>
                </c:pt>
                <c:pt idx="4">
                  <c:v>4.88</c:v>
                </c:pt>
                <c:pt idx="5">
                  <c:v>28.4</c:v>
                </c:pt>
                <c:pt idx="6">
                  <c:v>35.6</c:v>
                </c:pt>
              </c:numCache>
            </c:numRef>
          </c:val>
          <c:extLst>
            <c:ext xmlns:c16="http://schemas.microsoft.com/office/drawing/2014/chart" uri="{C3380CC4-5D6E-409C-BE32-E72D297353CC}">
              <c16:uniqueId val="{00000008-ABD3-4B05-BE6C-76F22EFA5F21}"/>
            </c:ext>
          </c:extLst>
        </c:ser>
        <c:dLbls>
          <c:showLegendKey val="0"/>
          <c:showVal val="0"/>
          <c:showCatName val="0"/>
          <c:showSerName val="0"/>
          <c:showPercent val="0"/>
          <c:showBubbleSize val="0"/>
        </c:dLbls>
        <c:gapWidth val="60"/>
        <c:overlap val="-10"/>
        <c:axId val="137340800"/>
        <c:axId val="137342336"/>
      </c:barChart>
      <c:scatterChart>
        <c:scatterStyle val="smoothMarker"/>
        <c:varyColors val="0"/>
        <c:ser>
          <c:idx val="3"/>
          <c:order val="3"/>
          <c:tx>
            <c:strRef>
              <c:f>'HIV prev PWID_2007-15'!$B$11</c:f>
              <c:strCache>
                <c:ptCount val="1"/>
                <c:pt idx="0">
                  <c:v>targ</c:v>
                </c:pt>
              </c:strCache>
            </c:strRef>
          </c:tx>
          <c:spPr>
            <a:ln w="15875">
              <a:solidFill>
                <a:srgbClr val="E31837"/>
              </a:solidFill>
              <a:prstDash val="dash"/>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D3-4B05-BE6C-76F22EFA5F21}"/>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xVal>
            <c:numRef>
              <c:f>'HIV prev PWID_2007-15'!$A$12:$A$13</c:f>
              <c:numCache>
                <c:formatCode>General</c:formatCode>
                <c:ptCount val="2"/>
                <c:pt idx="0">
                  <c:v>0</c:v>
                </c:pt>
                <c:pt idx="1">
                  <c:v>1</c:v>
                </c:pt>
              </c:numCache>
            </c:numRef>
          </c:xVal>
          <c:yVal>
            <c:numRef>
              <c:f>'HIV prev PWID_2007-15'!$B$12:$B$13</c:f>
              <c:numCache>
                <c:formatCode>General</c:formatCode>
                <c:ptCount val="2"/>
                <c:pt idx="0">
                  <c:v>5</c:v>
                </c:pt>
                <c:pt idx="1">
                  <c:v>5</c:v>
                </c:pt>
              </c:numCache>
            </c:numRef>
          </c:yVal>
          <c:smooth val="1"/>
          <c:extLst>
            <c:ext xmlns:c16="http://schemas.microsoft.com/office/drawing/2014/chart" uri="{C3380CC4-5D6E-409C-BE32-E72D297353CC}">
              <c16:uniqueId val="{0000000A-ABD3-4B05-BE6C-76F22EFA5F21}"/>
            </c:ext>
          </c:extLst>
        </c:ser>
        <c:dLbls>
          <c:showLegendKey val="0"/>
          <c:showVal val="0"/>
          <c:showCatName val="0"/>
          <c:showSerName val="0"/>
          <c:showPercent val="0"/>
          <c:showBubbleSize val="0"/>
        </c:dLbls>
        <c:axId val="137358336"/>
        <c:axId val="137356800"/>
      </c:scatterChart>
      <c:catAx>
        <c:axId val="1373408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vert="horz"/>
          <a:lstStyle/>
          <a:p>
            <a:pPr>
              <a:defRPr/>
            </a:pPr>
            <a:endParaRPr lang="en-US"/>
          </a:p>
        </c:txPr>
        <c:crossAx val="137342336"/>
        <c:crosses val="autoZero"/>
        <c:auto val="1"/>
        <c:lblAlgn val="ctr"/>
        <c:lblOffset val="100"/>
        <c:noMultiLvlLbl val="0"/>
      </c:catAx>
      <c:valAx>
        <c:axId val="137342336"/>
        <c:scaling>
          <c:orientation val="minMax"/>
          <c:max val="80"/>
        </c:scaling>
        <c:delete val="0"/>
        <c:axPos val="l"/>
        <c:title>
          <c:tx>
            <c:rich>
              <a:bodyPr rot="0" vert="horz"/>
              <a:lstStyle/>
              <a:p>
                <a:pPr>
                  <a:defRPr/>
                </a:pPr>
                <a:r>
                  <a:rPr lang="en-US"/>
                  <a:t>%</a:t>
                </a:r>
              </a:p>
            </c:rich>
          </c:tx>
          <c:layout>
            <c:manualLayout>
              <c:xMode val="edge"/>
              <c:yMode val="edge"/>
              <c:x val="8.5254629629629625E-2"/>
              <c:y val="0.21314382977768809"/>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7340800"/>
        <c:crosses val="autoZero"/>
        <c:crossBetween val="between"/>
        <c:majorUnit val="20"/>
      </c:valAx>
      <c:valAx>
        <c:axId val="137356800"/>
        <c:scaling>
          <c:orientation val="minMax"/>
          <c:max val="60"/>
          <c:min val="0"/>
        </c:scaling>
        <c:delete val="1"/>
        <c:axPos val="r"/>
        <c:numFmt formatCode="General" sourceLinked="1"/>
        <c:majorTickMark val="out"/>
        <c:minorTickMark val="none"/>
        <c:tickLblPos val="nextTo"/>
        <c:crossAx val="137358336"/>
        <c:crosses val="max"/>
        <c:crossBetween val="midCat"/>
      </c:valAx>
      <c:valAx>
        <c:axId val="137358336"/>
        <c:scaling>
          <c:orientation val="minMax"/>
          <c:max val="1"/>
          <c:min val="0"/>
        </c:scaling>
        <c:delete val="1"/>
        <c:axPos val="t"/>
        <c:numFmt formatCode="General" sourceLinked="1"/>
        <c:majorTickMark val="out"/>
        <c:minorTickMark val="none"/>
        <c:tickLblPos val="nextTo"/>
        <c:crossAx val="137356800"/>
        <c:crosses val="max"/>
        <c:crossBetween val="midCat"/>
        <c:majorUnit val="0.2"/>
      </c:valAx>
      <c:spPr>
        <a:noFill/>
        <a:ln>
          <a:noFill/>
        </a:ln>
        <a:effectLst/>
      </c:spPr>
    </c:plotArea>
    <c:legend>
      <c:legendPos val="t"/>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00AEEF"/>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2219351851851852"/>
          <c:y val="0.24438611840186644"/>
          <c:w val="0.84546851851851856"/>
          <c:h val="0.39814197904749088"/>
        </c:manualLayout>
      </c:layout>
      <c:barChart>
        <c:barDir val="col"/>
        <c:grouping val="clustered"/>
        <c:varyColors val="0"/>
        <c:ser>
          <c:idx val="0"/>
          <c:order val="0"/>
          <c:tx>
            <c:strRef>
              <c:f>'HIV prev PWID_2009-2013'!$B$2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2332-4CAC-8CEA-9A8A412C1B50}"/>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PWID_2009-2013'!$A$3:$A$7</c:f>
              <c:strCache>
                <c:ptCount val="5"/>
                <c:pt idx="0">
                  <c:v>Indonesia</c:v>
                </c:pt>
                <c:pt idx="1">
                  <c:v>Yogyakarta</c:v>
                </c:pt>
                <c:pt idx="2">
                  <c:v>Tangerang</c:v>
                </c:pt>
                <c:pt idx="3">
                  <c:v>Pontianak</c:v>
                </c:pt>
                <c:pt idx="4">
                  <c:v>Makassar</c:v>
                </c:pt>
              </c:strCache>
            </c:strRef>
          </c:cat>
          <c:val>
            <c:numRef>
              <c:f>'HIV prev PWID_2009-2013'!$B$3:$B$7</c:f>
              <c:numCache>
                <c:formatCode>General</c:formatCode>
                <c:ptCount val="5"/>
                <c:pt idx="0">
                  <c:v>27</c:v>
                </c:pt>
                <c:pt idx="1">
                  <c:v>7</c:v>
                </c:pt>
                <c:pt idx="2">
                  <c:v>40</c:v>
                </c:pt>
                <c:pt idx="3">
                  <c:v>32</c:v>
                </c:pt>
                <c:pt idx="4">
                  <c:v>30.7</c:v>
                </c:pt>
              </c:numCache>
            </c:numRef>
          </c:val>
          <c:extLst>
            <c:ext xmlns:c16="http://schemas.microsoft.com/office/drawing/2014/chart" uri="{C3380CC4-5D6E-409C-BE32-E72D297353CC}">
              <c16:uniqueId val="{00000002-2332-4CAC-8CEA-9A8A412C1B50}"/>
            </c:ext>
          </c:extLst>
        </c:ser>
        <c:ser>
          <c:idx val="1"/>
          <c:order val="1"/>
          <c:tx>
            <c:strRef>
              <c:f>'HIV prev PWID_2009-2013'!$C$2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2332-4CAC-8CEA-9A8A412C1B50}"/>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PWID_2009-2013'!$A$3:$A$7</c:f>
              <c:strCache>
                <c:ptCount val="5"/>
                <c:pt idx="0">
                  <c:v>Indonesia</c:v>
                </c:pt>
                <c:pt idx="1">
                  <c:v>Yogyakarta</c:v>
                </c:pt>
                <c:pt idx="2">
                  <c:v>Tangerang</c:v>
                </c:pt>
                <c:pt idx="3">
                  <c:v>Pontianak</c:v>
                </c:pt>
                <c:pt idx="4">
                  <c:v>Makassar</c:v>
                </c:pt>
              </c:strCache>
            </c:strRef>
          </c:cat>
          <c:val>
            <c:numRef>
              <c:f>'HIV prev PWID_2009-2013'!$C$3:$C$7</c:f>
              <c:numCache>
                <c:formatCode>General</c:formatCode>
                <c:ptCount val="5"/>
                <c:pt idx="0">
                  <c:v>39.200000000000003</c:v>
                </c:pt>
                <c:pt idx="1">
                  <c:v>16.100000000000001</c:v>
                </c:pt>
                <c:pt idx="2">
                  <c:v>53.5</c:v>
                </c:pt>
                <c:pt idx="3">
                  <c:v>60.7</c:v>
                </c:pt>
                <c:pt idx="4">
                  <c:v>30</c:v>
                </c:pt>
              </c:numCache>
            </c:numRef>
          </c:val>
          <c:extLst>
            <c:ext xmlns:c16="http://schemas.microsoft.com/office/drawing/2014/chart" uri="{C3380CC4-5D6E-409C-BE32-E72D297353CC}">
              <c16:uniqueId val="{00000005-2332-4CAC-8CEA-9A8A412C1B50}"/>
            </c:ext>
          </c:extLst>
        </c:ser>
        <c:dLbls>
          <c:showLegendKey val="0"/>
          <c:showVal val="0"/>
          <c:showCatName val="0"/>
          <c:showSerName val="0"/>
          <c:showPercent val="0"/>
          <c:showBubbleSize val="0"/>
        </c:dLbls>
        <c:gapWidth val="300"/>
        <c:overlap val="-10"/>
        <c:axId val="137828992"/>
        <c:axId val="137851264"/>
      </c:barChart>
      <c:scatterChart>
        <c:scatterStyle val="lineMarker"/>
        <c:varyColors val="0"/>
        <c:ser>
          <c:idx val="2"/>
          <c:order val="2"/>
          <c:tx>
            <c:strRef>
              <c:f>'HIV prev PWID_2009-2013'!$B$13</c:f>
              <c:strCache>
                <c:ptCount val="1"/>
                <c:pt idx="0">
                  <c:v>targ</c:v>
                </c:pt>
              </c:strCache>
            </c:strRef>
          </c:tx>
          <c:spPr>
            <a:ln w="12700">
              <a:solidFill>
                <a:srgbClr val="E31837"/>
              </a:solidFill>
              <a:prstDash val="dash"/>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2332-4CAC-8CEA-9A8A412C1B50}"/>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'HIV prev PWID_2009-2013'!$A$14:$A$15</c:f>
              <c:numCache>
                <c:formatCode>General</c:formatCode>
                <c:ptCount val="2"/>
                <c:pt idx="0">
                  <c:v>0</c:v>
                </c:pt>
                <c:pt idx="1">
                  <c:v>1</c:v>
                </c:pt>
              </c:numCache>
            </c:numRef>
          </c:xVal>
          <c:yVal>
            <c:numRef>
              <c:f>'HIV prev PWID_2009-2013'!$B$14:$B$15</c:f>
              <c:numCache>
                <c:formatCode>General</c:formatCode>
                <c:ptCount val="2"/>
                <c:pt idx="0">
                  <c:v>5</c:v>
                </c:pt>
                <c:pt idx="1">
                  <c:v>5</c:v>
                </c:pt>
              </c:numCache>
            </c:numRef>
          </c:yVal>
          <c:smooth val="0"/>
          <c:extLst>
            <c:ext xmlns:c16="http://schemas.microsoft.com/office/drawing/2014/chart" uri="{C3380CC4-5D6E-409C-BE32-E72D297353CC}">
              <c16:uniqueId val="{00000007-2332-4CAC-8CEA-9A8A412C1B50}"/>
            </c:ext>
          </c:extLst>
        </c:ser>
        <c:dLbls>
          <c:showLegendKey val="0"/>
          <c:showVal val="0"/>
          <c:showCatName val="0"/>
          <c:showSerName val="0"/>
          <c:showPercent val="0"/>
          <c:showBubbleSize val="0"/>
        </c:dLbls>
        <c:axId val="137867264"/>
        <c:axId val="137853184"/>
      </c:scatterChart>
      <c:catAx>
        <c:axId val="137828992"/>
        <c:scaling>
          <c:orientation val="minMax"/>
        </c:scaling>
        <c:delete val="0"/>
        <c:axPos val="b"/>
        <c:numFmt formatCode="General" sourceLinked="0"/>
        <c:majorTickMark val="out"/>
        <c:minorTickMark val="none"/>
        <c:tickLblPos val="nextTo"/>
        <c:crossAx val="137851264"/>
        <c:crosses val="autoZero"/>
        <c:auto val="1"/>
        <c:lblAlgn val="ctr"/>
        <c:lblOffset val="100"/>
        <c:noMultiLvlLbl val="0"/>
      </c:catAx>
      <c:valAx>
        <c:axId val="137851264"/>
        <c:scaling>
          <c:orientation val="minMax"/>
          <c:max val="80"/>
        </c:scaling>
        <c:delete val="0"/>
        <c:axPos val="l"/>
        <c:title>
          <c:tx>
            <c:rich>
              <a:bodyPr rot="0" vert="horz"/>
              <a:lstStyle/>
              <a:p>
                <a:pPr>
                  <a:defRPr/>
                </a:pPr>
                <a:r>
                  <a:rPr lang="en-GB"/>
                  <a:t>%</a:t>
                </a:r>
              </a:p>
            </c:rich>
          </c:tx>
          <c:layout>
            <c:manualLayout>
              <c:xMode val="edge"/>
              <c:yMode val="edge"/>
              <c:x val="8.3499074074074087E-2"/>
              <c:y val="0.21182280099602935"/>
            </c:manualLayout>
          </c:layout>
          <c:overlay val="0"/>
        </c:title>
        <c:numFmt formatCode="General" sourceLinked="1"/>
        <c:majorTickMark val="out"/>
        <c:minorTickMark val="none"/>
        <c:tickLblPos val="nextTo"/>
        <c:crossAx val="137828992"/>
        <c:crosses val="autoZero"/>
        <c:crossBetween val="between"/>
        <c:majorUnit val="20"/>
      </c:valAx>
      <c:valAx>
        <c:axId val="137853184"/>
        <c:scaling>
          <c:orientation val="minMax"/>
          <c:max val="25"/>
          <c:min val="0"/>
        </c:scaling>
        <c:delete val="1"/>
        <c:axPos val="r"/>
        <c:numFmt formatCode="General" sourceLinked="1"/>
        <c:majorTickMark val="out"/>
        <c:minorTickMark val="none"/>
        <c:tickLblPos val="nextTo"/>
        <c:crossAx val="137867264"/>
        <c:crosses val="max"/>
        <c:crossBetween val="midCat"/>
        <c:majorUnit val="5"/>
      </c:valAx>
      <c:valAx>
        <c:axId val="137867264"/>
        <c:scaling>
          <c:orientation val="minMax"/>
          <c:max val="1"/>
          <c:min val="0"/>
        </c:scaling>
        <c:delete val="1"/>
        <c:axPos val="t"/>
        <c:numFmt formatCode="General" sourceLinked="1"/>
        <c:majorTickMark val="out"/>
        <c:minorTickMark val="none"/>
        <c:tickLblPos val="nextTo"/>
        <c:crossAx val="137853184"/>
        <c:crosses val="max"/>
        <c:crossBetween val="midCat"/>
        <c:majorUnit val="0.2"/>
      </c:valAx>
    </c:plotArea>
    <c:legend>
      <c:legendPos val="t"/>
      <c:legendEntry>
        <c:idx val="2"/>
        <c:delete val="1"/>
      </c:legendEntry>
      <c:overlay val="0"/>
    </c:legend>
    <c:plotVisOnly val="1"/>
    <c:dispBlanksAs val="gap"/>
    <c:showDLblsOverMax val="0"/>
  </c:chart>
  <c:spPr>
    <a:ln>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7124280517566884"/>
          <c:y val="0.24438611840186644"/>
          <c:w val="0.79659345213427268"/>
          <c:h val="0.43574404962200242"/>
        </c:manualLayout>
      </c:layout>
      <c:barChart>
        <c:barDir val="col"/>
        <c:grouping val="clustered"/>
        <c:varyColors val="0"/>
        <c:ser>
          <c:idx val="0"/>
          <c:order val="0"/>
          <c:tx>
            <c:strRef>
              <c:f>'HIV prev MSM &amp; TG_2013'!$B$2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C722-4AD5-B50C-233BC7A767E6}"/>
              </c:ext>
            </c:extLst>
          </c:dPt>
          <c:cat>
            <c:strRef>
              <c:f>'HIV prev MSM &amp; TG_2013'!$A$3:$A$6</c:f>
              <c:strCache>
                <c:ptCount val="4"/>
                <c:pt idx="0">
                  <c:v>Indonesia</c:v>
                </c:pt>
                <c:pt idx="1">
                  <c:v>Palembang</c:v>
                </c:pt>
                <c:pt idx="2">
                  <c:v>Pontianak</c:v>
                </c:pt>
                <c:pt idx="3">
                  <c:v>Makassar</c:v>
                </c:pt>
              </c:strCache>
            </c:strRef>
          </c:cat>
          <c:val>
            <c:numRef>
              <c:f>'HIV prev MSM &amp; TG_2013'!$B$3:$B$6</c:f>
              <c:numCache>
                <c:formatCode>General</c:formatCode>
                <c:ptCount val="4"/>
                <c:pt idx="0">
                  <c:v>9.1</c:v>
                </c:pt>
                <c:pt idx="1">
                  <c:v>5.4</c:v>
                </c:pt>
                <c:pt idx="2">
                  <c:v>7.5</c:v>
                </c:pt>
                <c:pt idx="3">
                  <c:v>13</c:v>
                </c:pt>
              </c:numCache>
            </c:numRef>
          </c:val>
          <c:extLst>
            <c:ext xmlns:c16="http://schemas.microsoft.com/office/drawing/2014/chart" uri="{C3380CC4-5D6E-409C-BE32-E72D297353CC}">
              <c16:uniqueId val="{00000002-C722-4AD5-B50C-233BC7A767E6}"/>
            </c:ext>
          </c:extLst>
        </c:ser>
        <c:ser>
          <c:idx val="1"/>
          <c:order val="1"/>
          <c:tx>
            <c:strRef>
              <c:f>'HIV prev MSM &amp; TG_2013'!$C$2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C722-4AD5-B50C-233BC7A767E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 &amp; TG_2013'!$A$3:$A$6</c:f>
              <c:strCache>
                <c:ptCount val="4"/>
                <c:pt idx="0">
                  <c:v>Indonesia</c:v>
                </c:pt>
                <c:pt idx="1">
                  <c:v>Palembang</c:v>
                </c:pt>
                <c:pt idx="2">
                  <c:v>Pontianak</c:v>
                </c:pt>
                <c:pt idx="3">
                  <c:v>Makassar</c:v>
                </c:pt>
              </c:strCache>
            </c:strRef>
          </c:cat>
          <c:val>
            <c:numRef>
              <c:f>'HIV prev MSM &amp; TG_2013'!$C$3:$C$6</c:f>
              <c:numCache>
                <c:formatCode>General</c:formatCode>
                <c:ptCount val="4"/>
                <c:pt idx="0">
                  <c:v>7.4</c:v>
                </c:pt>
                <c:pt idx="1">
                  <c:v>4.5</c:v>
                </c:pt>
                <c:pt idx="2">
                  <c:v>6.4</c:v>
                </c:pt>
                <c:pt idx="3">
                  <c:v>10.8</c:v>
                </c:pt>
              </c:numCache>
            </c:numRef>
          </c:val>
          <c:extLst>
            <c:ext xmlns:c16="http://schemas.microsoft.com/office/drawing/2014/chart" uri="{C3380CC4-5D6E-409C-BE32-E72D297353CC}">
              <c16:uniqueId val="{00000005-C722-4AD5-B50C-233BC7A767E6}"/>
            </c:ext>
          </c:extLst>
        </c:ser>
        <c:dLbls>
          <c:showLegendKey val="0"/>
          <c:showVal val="0"/>
          <c:showCatName val="0"/>
          <c:showSerName val="0"/>
          <c:showPercent val="0"/>
          <c:showBubbleSize val="0"/>
        </c:dLbls>
        <c:gapWidth val="300"/>
        <c:overlap val="-10"/>
        <c:axId val="134287744"/>
        <c:axId val="134289280"/>
      </c:barChart>
      <c:scatterChart>
        <c:scatterStyle val="lineMarker"/>
        <c:varyColors val="0"/>
        <c:ser>
          <c:idx val="2"/>
          <c:order val="2"/>
          <c:tx>
            <c:strRef>
              <c:f>'HIV prev MSM &amp; TG_2013'!$B$12</c:f>
              <c:strCache>
                <c:ptCount val="1"/>
                <c:pt idx="0">
                  <c:v>targ</c:v>
                </c:pt>
              </c:strCache>
            </c:strRef>
          </c:tx>
          <c:spPr>
            <a:ln w="15875">
              <a:solidFill>
                <a:srgbClr val="E31837"/>
              </a:solidFill>
              <a:prstDash val="dash"/>
            </a:ln>
          </c:spPr>
          <c:marker>
            <c:symbol val="none"/>
          </c:marker>
          <c:xVal>
            <c:numRef>
              <c:f>'HIV prev MSM &amp; TG_2013'!$A$13:$A$14</c:f>
              <c:numCache>
                <c:formatCode>General</c:formatCode>
                <c:ptCount val="2"/>
                <c:pt idx="0">
                  <c:v>0</c:v>
                </c:pt>
                <c:pt idx="1">
                  <c:v>1</c:v>
                </c:pt>
              </c:numCache>
            </c:numRef>
          </c:xVal>
          <c:yVal>
            <c:numRef>
              <c:f>'HIV prev MSM &amp; TG_2013'!$B$13:$B$14</c:f>
              <c:numCache>
                <c:formatCode>General</c:formatCode>
                <c:ptCount val="2"/>
                <c:pt idx="0">
                  <c:v>5</c:v>
                </c:pt>
                <c:pt idx="1">
                  <c:v>5</c:v>
                </c:pt>
              </c:numCache>
            </c:numRef>
          </c:yVal>
          <c:smooth val="0"/>
          <c:extLst>
            <c:ext xmlns:c16="http://schemas.microsoft.com/office/drawing/2014/chart" uri="{C3380CC4-5D6E-409C-BE32-E72D297353CC}">
              <c16:uniqueId val="{00000006-C722-4AD5-B50C-233BC7A767E6}"/>
            </c:ext>
          </c:extLst>
        </c:ser>
        <c:dLbls>
          <c:showLegendKey val="0"/>
          <c:showVal val="0"/>
          <c:showCatName val="0"/>
          <c:showSerName val="0"/>
          <c:showPercent val="0"/>
          <c:showBubbleSize val="0"/>
        </c:dLbls>
        <c:axId val="134294912"/>
        <c:axId val="134293376"/>
      </c:scatterChart>
      <c:catAx>
        <c:axId val="134287744"/>
        <c:scaling>
          <c:orientation val="minMax"/>
        </c:scaling>
        <c:delete val="0"/>
        <c:axPos val="b"/>
        <c:numFmt formatCode="General" sourceLinked="0"/>
        <c:majorTickMark val="out"/>
        <c:minorTickMark val="none"/>
        <c:tickLblPos val="nextTo"/>
        <c:crossAx val="134289280"/>
        <c:crosses val="autoZero"/>
        <c:auto val="1"/>
        <c:lblAlgn val="ctr"/>
        <c:lblOffset val="100"/>
        <c:noMultiLvlLbl val="0"/>
      </c:catAx>
      <c:valAx>
        <c:axId val="134289280"/>
        <c:scaling>
          <c:orientation val="minMax"/>
          <c:max val="40"/>
          <c:min val="0"/>
        </c:scaling>
        <c:delete val="0"/>
        <c:axPos val="l"/>
        <c:title>
          <c:tx>
            <c:rich>
              <a:bodyPr rot="0" vert="horz"/>
              <a:lstStyle/>
              <a:p>
                <a:pPr>
                  <a:defRPr/>
                </a:pPr>
                <a:r>
                  <a:rPr lang="en-GB"/>
                  <a:t>%</a:t>
                </a:r>
              </a:p>
            </c:rich>
          </c:tx>
          <c:layout>
            <c:manualLayout>
              <c:xMode val="edge"/>
              <c:yMode val="edge"/>
              <c:x val="0.13862711240042364"/>
              <c:y val="0.21538405455728288"/>
            </c:manualLayout>
          </c:layout>
          <c:overlay val="0"/>
        </c:title>
        <c:numFmt formatCode="General" sourceLinked="1"/>
        <c:majorTickMark val="out"/>
        <c:minorTickMark val="none"/>
        <c:tickLblPos val="nextTo"/>
        <c:crossAx val="134287744"/>
        <c:crosses val="autoZero"/>
        <c:crossBetween val="between"/>
        <c:majorUnit val="10"/>
      </c:valAx>
      <c:valAx>
        <c:axId val="134293376"/>
        <c:scaling>
          <c:orientation val="minMax"/>
          <c:max val="25"/>
          <c:min val="0"/>
        </c:scaling>
        <c:delete val="1"/>
        <c:axPos val="r"/>
        <c:numFmt formatCode="General" sourceLinked="1"/>
        <c:majorTickMark val="out"/>
        <c:minorTickMark val="none"/>
        <c:tickLblPos val="nextTo"/>
        <c:crossAx val="134294912"/>
        <c:crosses val="max"/>
        <c:crossBetween val="midCat"/>
        <c:majorUnit val="5"/>
      </c:valAx>
      <c:valAx>
        <c:axId val="134294912"/>
        <c:scaling>
          <c:orientation val="minMax"/>
          <c:max val="1"/>
          <c:min val="0"/>
        </c:scaling>
        <c:delete val="1"/>
        <c:axPos val="t"/>
        <c:numFmt formatCode="General" sourceLinked="1"/>
        <c:majorTickMark val="out"/>
        <c:minorTickMark val="none"/>
        <c:tickLblPos val="nextTo"/>
        <c:crossAx val="134293376"/>
        <c:crosses val="max"/>
        <c:crossBetween val="midCat"/>
        <c:majorUnit val="0.2"/>
      </c:valAx>
    </c:plotArea>
    <c:legend>
      <c:legendPos val="t"/>
      <c:legendEntry>
        <c:idx val="2"/>
        <c:delete val="1"/>
      </c:legendEntry>
      <c:layout>
        <c:manualLayout>
          <c:xMode val="edge"/>
          <c:yMode val="edge"/>
          <c:x val="0.31718400331537505"/>
          <c:y val="0.11237549633218924"/>
          <c:w val="0.31884813740387713"/>
          <c:h val="6.8646387150324159E-2"/>
        </c:manualLayout>
      </c:layout>
      <c:overlay val="0"/>
    </c:legend>
    <c:plotVisOnly val="1"/>
    <c:dispBlanksAs val="gap"/>
    <c:showDLblsOverMax val="0"/>
  </c:chart>
  <c:spPr>
    <a:ln>
      <a:solidFill>
        <a:srgbClr val="EC008C"/>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4679658792650918"/>
          <c:y val="0.22270649662381947"/>
          <c:w val="0.82264785651793526"/>
          <c:h val="0.45509820086591746"/>
        </c:manualLayout>
      </c:layout>
      <c:barChart>
        <c:barDir val="col"/>
        <c:grouping val="clustered"/>
        <c:varyColors val="0"/>
        <c:ser>
          <c:idx val="0"/>
          <c:order val="0"/>
          <c:tx>
            <c:strRef>
              <c:f>'HIV prev MSM2007-2015'!$B$2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47B-43BE-9957-BE1C345FDAC7}"/>
              </c:ext>
            </c:extLst>
          </c:dPt>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MSM2007-2015'!$B$3:$B$8</c:f>
              <c:numCache>
                <c:formatCode>General</c:formatCode>
                <c:ptCount val="6"/>
                <c:pt idx="0" formatCode="0.0">
                  <c:v>24.33</c:v>
                </c:pt>
                <c:pt idx="2">
                  <c:v>34</c:v>
                </c:pt>
                <c:pt idx="3">
                  <c:v>14</c:v>
                </c:pt>
                <c:pt idx="5">
                  <c:v>25</c:v>
                </c:pt>
              </c:numCache>
            </c:numRef>
          </c:val>
          <c:extLst>
            <c:ext xmlns:c16="http://schemas.microsoft.com/office/drawing/2014/chart" uri="{C3380CC4-5D6E-409C-BE32-E72D297353CC}">
              <c16:uniqueId val="{00000002-D47B-43BE-9957-BE1C345FDAC7}"/>
            </c:ext>
          </c:extLst>
        </c:ser>
        <c:ser>
          <c:idx val="1"/>
          <c:order val="1"/>
          <c:tx>
            <c:strRef>
              <c:f>'HIV prev MSM2007-2015'!$C$2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47B-43BE-9957-BE1C345FDAC7}"/>
              </c:ext>
            </c:extLst>
          </c:dPt>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MSM2007-2015'!$C$3:$C$8</c:f>
              <c:numCache>
                <c:formatCode>0.0</c:formatCode>
                <c:ptCount val="6"/>
                <c:pt idx="0">
                  <c:v>21.85</c:v>
                </c:pt>
                <c:pt idx="1">
                  <c:v>30.8</c:v>
                </c:pt>
                <c:pt idx="2">
                  <c:v>14.4</c:v>
                </c:pt>
                <c:pt idx="3">
                  <c:v>24.72</c:v>
                </c:pt>
                <c:pt idx="4">
                  <c:v>16.8</c:v>
                </c:pt>
                <c:pt idx="5">
                  <c:v>24.4</c:v>
                </c:pt>
              </c:numCache>
            </c:numRef>
          </c:val>
          <c:extLst>
            <c:ext xmlns:c16="http://schemas.microsoft.com/office/drawing/2014/chart" uri="{C3380CC4-5D6E-409C-BE32-E72D297353CC}">
              <c16:uniqueId val="{00000005-D47B-43BE-9957-BE1C345FDAC7}"/>
            </c:ext>
          </c:extLst>
        </c:ser>
        <c:ser>
          <c:idx val="2"/>
          <c:order val="2"/>
          <c:tx>
            <c:strRef>
              <c:f>'HIV prev MSM2007-2015'!$D$2</c:f>
              <c:strCache>
                <c:ptCount val="1"/>
                <c:pt idx="0">
                  <c:v>2015</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7-D47B-43BE-9957-BE1C345FDA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MSM2007-2015'!$D$3:$D$8</c:f>
              <c:numCache>
                <c:formatCode>General</c:formatCode>
                <c:ptCount val="6"/>
                <c:pt idx="0" formatCode="0.0">
                  <c:v>24.82</c:v>
                </c:pt>
                <c:pt idx="1">
                  <c:v>34</c:v>
                </c:pt>
                <c:pt idx="2">
                  <c:v>10.199999999999999</c:v>
                </c:pt>
                <c:pt idx="3" formatCode="0.0">
                  <c:v>19.18</c:v>
                </c:pt>
                <c:pt idx="4" formatCode="0.0">
                  <c:v>25.42</c:v>
                </c:pt>
                <c:pt idx="5" formatCode="0.0">
                  <c:v>31.2</c:v>
                </c:pt>
              </c:numCache>
            </c:numRef>
          </c:val>
          <c:extLst>
            <c:ext xmlns:c16="http://schemas.microsoft.com/office/drawing/2014/chart" uri="{C3380CC4-5D6E-409C-BE32-E72D297353CC}">
              <c16:uniqueId val="{00000008-D47B-43BE-9957-BE1C345FDAC7}"/>
            </c:ext>
          </c:extLst>
        </c:ser>
        <c:dLbls>
          <c:showLegendKey val="0"/>
          <c:showVal val="0"/>
          <c:showCatName val="0"/>
          <c:showSerName val="0"/>
          <c:showPercent val="0"/>
          <c:showBubbleSize val="0"/>
        </c:dLbls>
        <c:gapWidth val="70"/>
        <c:overlap val="-10"/>
        <c:axId val="135064192"/>
        <c:axId val="135333760"/>
      </c:barChart>
      <c:scatterChart>
        <c:scatterStyle val="smoothMarker"/>
        <c:varyColors val="0"/>
        <c:ser>
          <c:idx val="3"/>
          <c:order val="3"/>
          <c:tx>
            <c:strRef>
              <c:f>'HIV prev MSM2007-2015'!$B$12</c:f>
              <c:strCache>
                <c:ptCount val="1"/>
                <c:pt idx="0">
                  <c:v>targ</c:v>
                </c:pt>
              </c:strCache>
            </c:strRef>
          </c:tx>
          <c:spPr>
            <a:ln w="15875">
              <a:solidFill>
                <a:srgbClr val="E31837"/>
              </a:solidFill>
              <a:prstDash val="dash"/>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D47B-43BE-9957-BE1C345FDAC7}"/>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'HIV prev MSM2007-2015'!$A$13:$A$14</c:f>
              <c:numCache>
                <c:formatCode>General</c:formatCode>
                <c:ptCount val="2"/>
                <c:pt idx="0">
                  <c:v>0</c:v>
                </c:pt>
                <c:pt idx="1">
                  <c:v>1</c:v>
                </c:pt>
              </c:numCache>
            </c:numRef>
          </c:xVal>
          <c:yVal>
            <c:numRef>
              <c:f>'HIV prev MSM2007-2015'!$B$13:$B$14</c:f>
              <c:numCache>
                <c:formatCode>General</c:formatCode>
                <c:ptCount val="2"/>
                <c:pt idx="0">
                  <c:v>5</c:v>
                </c:pt>
                <c:pt idx="1">
                  <c:v>5</c:v>
                </c:pt>
              </c:numCache>
            </c:numRef>
          </c:yVal>
          <c:smooth val="1"/>
          <c:extLst>
            <c:ext xmlns:c16="http://schemas.microsoft.com/office/drawing/2014/chart" uri="{C3380CC4-5D6E-409C-BE32-E72D297353CC}">
              <c16:uniqueId val="{0000000A-D47B-43BE-9957-BE1C345FDAC7}"/>
            </c:ext>
          </c:extLst>
        </c:ser>
        <c:dLbls>
          <c:showLegendKey val="0"/>
          <c:showVal val="0"/>
          <c:showCatName val="0"/>
          <c:showSerName val="0"/>
          <c:showPercent val="0"/>
          <c:showBubbleSize val="0"/>
        </c:dLbls>
        <c:axId val="135382528"/>
        <c:axId val="135380992"/>
      </c:scatterChart>
      <c:catAx>
        <c:axId val="135064192"/>
        <c:scaling>
          <c:orientation val="minMax"/>
        </c:scaling>
        <c:delete val="0"/>
        <c:axPos val="b"/>
        <c:numFmt formatCode="General" sourceLinked="1"/>
        <c:majorTickMark val="out"/>
        <c:minorTickMark val="none"/>
        <c:tickLblPos val="nextTo"/>
        <c:spPr>
          <a:noFill/>
          <a:effectLst/>
        </c:spPr>
        <c:txPr>
          <a:bodyPr rot="-60000000" vert="horz"/>
          <a:lstStyle/>
          <a:p>
            <a:pPr>
              <a:defRPr/>
            </a:pPr>
            <a:endParaRPr lang="en-US"/>
          </a:p>
        </c:txPr>
        <c:crossAx val="135333760"/>
        <c:crosses val="autoZero"/>
        <c:auto val="1"/>
        <c:lblAlgn val="ctr"/>
        <c:lblOffset val="100"/>
        <c:noMultiLvlLbl val="0"/>
      </c:catAx>
      <c:valAx>
        <c:axId val="135333760"/>
        <c:scaling>
          <c:orientation val="minMax"/>
          <c:max val="40"/>
          <c:min val="0"/>
        </c:scaling>
        <c:delete val="0"/>
        <c:axPos val="l"/>
        <c:title>
          <c:tx>
            <c:rich>
              <a:bodyPr rot="0" vert="horz"/>
              <a:lstStyle/>
              <a:p>
                <a:pPr>
                  <a:defRPr/>
                </a:pPr>
                <a:r>
                  <a:rPr lang="en-US"/>
                  <a:t>%</a:t>
                </a:r>
              </a:p>
            </c:rich>
          </c:tx>
          <c:layout>
            <c:manualLayout>
              <c:xMode val="edge"/>
              <c:yMode val="edge"/>
              <c:x val="0.11564479440069991"/>
              <c:y val="0.19221151042017184"/>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5064192"/>
        <c:crosses val="autoZero"/>
        <c:crossBetween val="between"/>
        <c:majorUnit val="10"/>
      </c:valAx>
      <c:valAx>
        <c:axId val="135380992"/>
        <c:scaling>
          <c:orientation val="minMax"/>
          <c:max val="40"/>
          <c:min val="0"/>
        </c:scaling>
        <c:delete val="1"/>
        <c:axPos val="r"/>
        <c:numFmt formatCode="General" sourceLinked="1"/>
        <c:majorTickMark val="out"/>
        <c:minorTickMark val="none"/>
        <c:tickLblPos val="nextTo"/>
        <c:crossAx val="135382528"/>
        <c:crosses val="max"/>
        <c:crossBetween val="midCat"/>
      </c:valAx>
      <c:valAx>
        <c:axId val="135382528"/>
        <c:scaling>
          <c:orientation val="minMax"/>
          <c:max val="1"/>
          <c:min val="0"/>
        </c:scaling>
        <c:delete val="1"/>
        <c:axPos val="t"/>
        <c:numFmt formatCode="General" sourceLinked="1"/>
        <c:majorTickMark val="out"/>
        <c:minorTickMark val="none"/>
        <c:tickLblPos val="nextTo"/>
        <c:crossAx val="135380992"/>
        <c:crosses val="max"/>
        <c:crossBetween val="midCat"/>
        <c:majorUnit val="0.2"/>
      </c:valAx>
      <c:spPr>
        <a:noFill/>
        <a:ln>
          <a:noFill/>
        </a:ln>
        <a:effectLst/>
      </c:spPr>
    </c:plotArea>
    <c:legend>
      <c:legendPos val="t"/>
      <c:legendEntry>
        <c:idx val="3"/>
        <c:delete val="1"/>
      </c:legendEntry>
      <c:layout>
        <c:manualLayout>
          <c:xMode val="edge"/>
          <c:yMode val="edge"/>
          <c:x val="0.30615398075240596"/>
          <c:y val="0.11237549633218924"/>
          <c:w val="0.45991426071741032"/>
          <c:h val="6.8646387150324159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EC008C"/>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barChart>
        <c:barDir val="col"/>
        <c:grouping val="clustered"/>
        <c:varyColors val="0"/>
        <c:ser>
          <c:idx val="2"/>
          <c:order val="0"/>
          <c:tx>
            <c:strRef>
              <c:f>'Syphilis Prev KP'!$C$5</c:f>
              <c:strCache>
                <c:ptCount val="1"/>
                <c:pt idx="0">
                  <c:v>2007</c:v>
                </c:pt>
              </c:strCache>
            </c:strRef>
          </c:tx>
          <c:spPr>
            <a:solidFill>
              <a:srgbClr val="F78E1E"/>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72-4EA0-BB26-87C367CA466C}"/>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2-4EA0-BB26-87C367CA466C}"/>
                </c:ext>
              </c:extLst>
            </c:dLbl>
            <c:dLbl>
              <c:idx val="3"/>
              <c:layout>
                <c:manualLayout>
                  <c:x val="-5.8479532163742687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KP'!$C$6:$C$10</c:f>
              <c:numCache>
                <c:formatCode>0.0</c:formatCode>
                <c:ptCount val="5"/>
                <c:pt idx="0">
                  <c:v>15</c:v>
                </c:pt>
                <c:pt idx="1">
                  <c:v>6</c:v>
                </c:pt>
                <c:pt idx="2">
                  <c:v>4.3</c:v>
                </c:pt>
                <c:pt idx="3">
                  <c:v>1.2</c:v>
                </c:pt>
                <c:pt idx="4" formatCode="General">
                  <c:v>27</c:v>
                </c:pt>
              </c:numCache>
            </c:numRef>
          </c:val>
          <c:extLst>
            <c:ext xmlns:c16="http://schemas.microsoft.com/office/drawing/2014/chart" uri="{C3380CC4-5D6E-409C-BE32-E72D297353CC}">
              <c16:uniqueId val="{00000003-1195-464E-93C9-768A096B705C}"/>
            </c:ext>
          </c:extLst>
        </c:ser>
        <c:ser>
          <c:idx val="0"/>
          <c:order val="1"/>
          <c:tx>
            <c:strRef>
              <c:f>'Syphilis Prev KP'!$D$5</c:f>
              <c:strCache>
                <c:ptCount val="1"/>
                <c:pt idx="0">
                  <c:v>2011</c:v>
                </c:pt>
              </c:strCache>
            </c:strRef>
          </c:tx>
          <c:spPr>
            <a:solidFill>
              <a:srgbClr val="CDC884"/>
            </a:solidFill>
            <a:ln w="38100">
              <a:noFill/>
            </a:ln>
          </c:spPr>
          <c:invertIfNegative val="0"/>
          <c:dLbls>
            <c:dLbl>
              <c:idx val="4"/>
              <c:layout>
                <c:manualLayout>
                  <c:x val="1.0721123712016836E-16"/>
                  <c:y val="1.780626780626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KP'!$D$6:$D$10</c:f>
              <c:numCache>
                <c:formatCode>0.0</c:formatCode>
                <c:ptCount val="5"/>
                <c:pt idx="0">
                  <c:v>10.199999999999999</c:v>
                </c:pt>
                <c:pt idx="1">
                  <c:v>3.1</c:v>
                </c:pt>
                <c:pt idx="2">
                  <c:v>9.3000000000000007</c:v>
                </c:pt>
                <c:pt idx="3">
                  <c:v>2.1</c:v>
                </c:pt>
                <c:pt idx="4">
                  <c:v>25.3</c:v>
                </c:pt>
              </c:numCache>
            </c:numRef>
          </c:val>
          <c:extLst>
            <c:ext xmlns:c16="http://schemas.microsoft.com/office/drawing/2014/chart" uri="{C3380CC4-5D6E-409C-BE32-E72D297353CC}">
              <c16:uniqueId val="{00000005-1195-464E-93C9-768A096B705C}"/>
            </c:ext>
          </c:extLst>
        </c:ser>
        <c:ser>
          <c:idx val="1"/>
          <c:order val="2"/>
          <c:tx>
            <c:strRef>
              <c:f>'Syphilis Prev KP'!$E$5</c:f>
              <c:strCache>
                <c:ptCount val="1"/>
                <c:pt idx="0">
                  <c:v>2015</c:v>
                </c:pt>
              </c:strCache>
            </c:strRef>
          </c:tx>
          <c:spPr>
            <a:solidFill>
              <a:srgbClr val="00A99A"/>
            </a:solidFill>
          </c:spPr>
          <c:invertIfNegative val="0"/>
          <c:dLbls>
            <c:dLbl>
              <c:idx val="1"/>
              <c:layout>
                <c:manualLayout>
                  <c:x val="-2.9239766081871343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KP'!$E$6:$E$10</c:f>
              <c:numCache>
                <c:formatCode>General</c:formatCode>
                <c:ptCount val="5"/>
                <c:pt idx="0">
                  <c:v>6.5</c:v>
                </c:pt>
                <c:pt idx="1">
                  <c:v>2.2000000000000002</c:v>
                </c:pt>
                <c:pt idx="2">
                  <c:v>15.7</c:v>
                </c:pt>
                <c:pt idx="3">
                  <c:v>1.5</c:v>
                </c:pt>
                <c:pt idx="4">
                  <c:v>17.399999999999999</c:v>
                </c:pt>
              </c:numCache>
            </c:numRef>
          </c:val>
          <c:extLst>
            <c:ext xmlns:c16="http://schemas.microsoft.com/office/drawing/2014/chart" uri="{C3380CC4-5D6E-409C-BE32-E72D297353CC}">
              <c16:uniqueId val="{00000007-1195-464E-93C9-768A096B705C}"/>
            </c:ext>
          </c:extLst>
        </c:ser>
        <c:dLbls>
          <c:showLegendKey val="0"/>
          <c:showVal val="0"/>
          <c:showCatName val="0"/>
          <c:showSerName val="0"/>
          <c:showPercent val="0"/>
          <c:showBubbleSize val="0"/>
        </c:dLbls>
        <c:gapWidth val="80"/>
        <c:overlap val="-10"/>
        <c:axId val="136141056"/>
        <c:axId val="136146944"/>
      </c:barChart>
      <c:catAx>
        <c:axId val="136141056"/>
        <c:scaling>
          <c:orientation val="minMax"/>
        </c:scaling>
        <c:delete val="0"/>
        <c:axPos val="b"/>
        <c:numFmt formatCode="General" sourceLinked="1"/>
        <c:majorTickMark val="none"/>
        <c:minorTickMark val="none"/>
        <c:tickLblPos val="nextTo"/>
        <c:crossAx val="136146944"/>
        <c:crosses val="autoZero"/>
        <c:auto val="1"/>
        <c:lblAlgn val="ctr"/>
        <c:lblOffset val="100"/>
        <c:noMultiLvlLbl val="0"/>
      </c:catAx>
      <c:valAx>
        <c:axId val="13614694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2124361111111111"/>
            </c:manualLayout>
          </c:layout>
          <c:overlay val="0"/>
        </c:title>
        <c:numFmt formatCode="0" sourceLinked="0"/>
        <c:majorTickMark val="none"/>
        <c:minorTickMark val="none"/>
        <c:tickLblPos val="nextTo"/>
        <c:spPr>
          <a:ln>
            <a:noFill/>
          </a:ln>
        </c:spPr>
        <c:crossAx val="136141056"/>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 </a:t>
            </a:r>
          </a:p>
        </c:rich>
      </c:tx>
      <c:overlay val="0"/>
    </c:title>
    <c:autoTitleDeleted val="0"/>
    <c:plotArea>
      <c:layout/>
      <c:barChart>
        <c:barDir val="col"/>
        <c:grouping val="clustered"/>
        <c:varyColors val="0"/>
        <c:ser>
          <c:idx val="2"/>
          <c:order val="0"/>
          <c:tx>
            <c:strRef>
              <c:f>'Syphilis Prev KP'!$K$5</c:f>
              <c:strCache>
                <c:ptCount val="1"/>
                <c:pt idx="0">
                  <c:v>2009</c:v>
                </c:pt>
              </c:strCache>
            </c:strRef>
          </c:tx>
          <c:spPr>
            <a:solidFill>
              <a:srgbClr val="00AEEF"/>
            </a:solidFill>
            <a:ln w="38100">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C51-471D-BABE-5AC82132D570}"/>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C51-471D-BABE-5AC82132D5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KP'!$K$6:$K$10</c:f>
              <c:numCache>
                <c:formatCode>General</c:formatCode>
                <c:ptCount val="5"/>
                <c:pt idx="0" formatCode="0.0">
                  <c:v>6.3</c:v>
                </c:pt>
                <c:pt idx="1">
                  <c:v>3</c:v>
                </c:pt>
                <c:pt idx="2" formatCode="0.0">
                  <c:v>8</c:v>
                </c:pt>
                <c:pt idx="3" formatCode="0.0">
                  <c:v>1</c:v>
                </c:pt>
                <c:pt idx="4">
                  <c:v>12</c:v>
                </c:pt>
              </c:numCache>
            </c:numRef>
          </c:val>
          <c:extLst>
            <c:ext xmlns:c16="http://schemas.microsoft.com/office/drawing/2014/chart" uri="{C3380CC4-5D6E-409C-BE32-E72D297353CC}">
              <c16:uniqueId val="{00000002-79D6-40F9-831D-EDD126F334F7}"/>
            </c:ext>
          </c:extLst>
        </c:ser>
        <c:ser>
          <c:idx val="0"/>
          <c:order val="1"/>
          <c:tx>
            <c:strRef>
              <c:f>'Syphilis Prev KP'!$L$5</c:f>
              <c:strCache>
                <c:ptCount val="1"/>
                <c:pt idx="0">
                  <c:v>2013</c:v>
                </c:pt>
              </c:strCache>
            </c:strRef>
          </c:tx>
          <c:spPr>
            <a:solidFill>
              <a:srgbClr val="88C5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KP'!$L$6:$L$10</c:f>
              <c:numCache>
                <c:formatCode>General</c:formatCode>
                <c:ptCount val="5"/>
                <c:pt idx="0">
                  <c:v>4</c:v>
                </c:pt>
                <c:pt idx="1">
                  <c:v>1.8</c:v>
                </c:pt>
                <c:pt idx="2">
                  <c:v>11.3</c:v>
                </c:pt>
                <c:pt idx="3">
                  <c:v>2.9</c:v>
                </c:pt>
                <c:pt idx="4">
                  <c:v>9.6999999999999993</c:v>
                </c:pt>
              </c:numCache>
            </c:numRef>
          </c:val>
          <c:extLst>
            <c:ext xmlns:c16="http://schemas.microsoft.com/office/drawing/2014/chart" uri="{C3380CC4-5D6E-409C-BE32-E72D297353CC}">
              <c16:uniqueId val="{00000003-79D6-40F9-831D-EDD126F334F7}"/>
            </c:ext>
          </c:extLst>
        </c:ser>
        <c:dLbls>
          <c:showLegendKey val="0"/>
          <c:showVal val="0"/>
          <c:showCatName val="0"/>
          <c:showSerName val="0"/>
          <c:showPercent val="0"/>
          <c:showBubbleSize val="0"/>
        </c:dLbls>
        <c:gapWidth val="150"/>
        <c:overlap val="-10"/>
        <c:axId val="138358144"/>
        <c:axId val="138376320"/>
      </c:barChart>
      <c:catAx>
        <c:axId val="138358144"/>
        <c:scaling>
          <c:orientation val="minMax"/>
        </c:scaling>
        <c:delete val="0"/>
        <c:axPos val="b"/>
        <c:numFmt formatCode="General" sourceLinked="1"/>
        <c:majorTickMark val="none"/>
        <c:minorTickMark val="none"/>
        <c:tickLblPos val="nextTo"/>
        <c:crossAx val="138376320"/>
        <c:crosses val="autoZero"/>
        <c:auto val="1"/>
        <c:lblAlgn val="ctr"/>
        <c:lblOffset val="100"/>
        <c:noMultiLvlLbl val="0"/>
      </c:catAx>
      <c:valAx>
        <c:axId val="138376320"/>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3017543859649125"/>
              <c:y val="0.21414506172839506"/>
            </c:manualLayout>
          </c:layout>
          <c:overlay val="0"/>
        </c:title>
        <c:numFmt formatCode="0" sourceLinked="0"/>
        <c:majorTickMark val="none"/>
        <c:minorTickMark val="none"/>
        <c:tickLblPos val="nextTo"/>
        <c:spPr>
          <a:ln>
            <a:noFill/>
          </a:ln>
        </c:spPr>
        <c:crossAx val="138358144"/>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2861715633772E-2"/>
          <c:y val="0.1243938952075435"/>
          <c:w val="0.89252216159558617"/>
          <c:h val="0.69137746670555067"/>
        </c:manualLayout>
      </c:layout>
      <c:barChart>
        <c:barDir val="col"/>
        <c:grouping val="clustered"/>
        <c:varyColors val="0"/>
        <c:ser>
          <c:idx val="0"/>
          <c:order val="0"/>
          <c:tx>
            <c:strRef>
              <c:f>'Syphilis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MSM_2007-15'!$B$3:$B$9</c:f>
              <c:numCache>
                <c:formatCode>General</c:formatCode>
                <c:ptCount val="7"/>
                <c:pt idx="0" formatCode="0.0">
                  <c:v>4.33</c:v>
                </c:pt>
                <c:pt idx="3" formatCode="0">
                  <c:v>3</c:v>
                </c:pt>
                <c:pt idx="5" formatCode="0.0">
                  <c:v>4</c:v>
                </c:pt>
                <c:pt idx="6" formatCode="0">
                  <c:v>6</c:v>
                </c:pt>
              </c:numCache>
            </c:numRef>
          </c:val>
          <c:extLst>
            <c:ext xmlns:c16="http://schemas.microsoft.com/office/drawing/2014/chart" uri="{C3380CC4-5D6E-409C-BE32-E72D297353CC}">
              <c16:uniqueId val="{00000002-E4CA-43BA-A64C-7650CBC2A167}"/>
            </c:ext>
          </c:extLst>
        </c:ser>
        <c:ser>
          <c:idx val="1"/>
          <c:order val="1"/>
          <c:tx>
            <c:strRef>
              <c:f>'Syphilis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MSM_2007-15'!$C$3:$C$9</c:f>
              <c:numCache>
                <c:formatCode>General</c:formatCode>
                <c:ptCount val="7"/>
                <c:pt idx="0" formatCode="0.0">
                  <c:v>9.2899999999999991</c:v>
                </c:pt>
                <c:pt idx="2" formatCode="0.0">
                  <c:v>5.2</c:v>
                </c:pt>
                <c:pt idx="3" formatCode="0.0">
                  <c:v>16.8</c:v>
                </c:pt>
                <c:pt idx="4" formatCode="0.0">
                  <c:v>3.36</c:v>
                </c:pt>
                <c:pt idx="5" formatCode="0.0">
                  <c:v>9.6</c:v>
                </c:pt>
                <c:pt idx="6" formatCode="0.0">
                  <c:v>11.2</c:v>
                </c:pt>
              </c:numCache>
            </c:numRef>
          </c:val>
          <c:extLst>
            <c:ext xmlns:c16="http://schemas.microsoft.com/office/drawing/2014/chart" uri="{C3380CC4-5D6E-409C-BE32-E72D297353CC}">
              <c16:uniqueId val="{00000005-E4CA-43BA-A64C-7650CBC2A167}"/>
            </c:ext>
          </c:extLst>
        </c:ser>
        <c:ser>
          <c:idx val="2"/>
          <c:order val="2"/>
          <c:tx>
            <c:strRef>
              <c:f>'Syphilis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4CA-43BA-A64C-7650CBC2A1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MSM_2007-15'!$D$3:$D$9</c:f>
              <c:numCache>
                <c:formatCode>0.0</c:formatCode>
                <c:ptCount val="7"/>
                <c:pt idx="0">
                  <c:v>15.71</c:v>
                </c:pt>
                <c:pt idx="1">
                  <c:v>19.2</c:v>
                </c:pt>
                <c:pt idx="2">
                  <c:v>11.38</c:v>
                </c:pt>
                <c:pt idx="3">
                  <c:v>25.2</c:v>
                </c:pt>
                <c:pt idx="4">
                  <c:v>8.8000000000000007</c:v>
                </c:pt>
                <c:pt idx="5">
                  <c:v>11.2</c:v>
                </c:pt>
                <c:pt idx="6">
                  <c:v>18.399999999999999</c:v>
                </c:pt>
              </c:numCache>
            </c:numRef>
          </c:val>
          <c:extLst>
            <c:ext xmlns:c16="http://schemas.microsoft.com/office/drawing/2014/chart" uri="{C3380CC4-5D6E-409C-BE32-E72D297353CC}">
              <c16:uniqueId val="{00000008-E4CA-43BA-A64C-7650CBC2A167}"/>
            </c:ext>
          </c:extLst>
        </c:ser>
        <c:dLbls>
          <c:showLegendKey val="0"/>
          <c:showVal val="0"/>
          <c:showCatName val="0"/>
          <c:showSerName val="0"/>
          <c:showPercent val="0"/>
          <c:showBubbleSize val="0"/>
        </c:dLbls>
        <c:gapWidth val="150"/>
        <c:overlap val="-10"/>
        <c:axId val="138458624"/>
        <c:axId val="138460160"/>
      </c:barChart>
      <c:catAx>
        <c:axId val="13845862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60160"/>
        <c:crosses val="autoZero"/>
        <c:auto val="1"/>
        <c:lblAlgn val="ctr"/>
        <c:lblOffset val="100"/>
        <c:noMultiLvlLbl val="0"/>
      </c:catAx>
      <c:valAx>
        <c:axId val="138460160"/>
        <c:scaling>
          <c:orientation val="minMax"/>
          <c:max val="40"/>
          <c:min val="0"/>
        </c:scaling>
        <c:delete val="0"/>
        <c:axPos val="l"/>
        <c:title>
          <c:tx>
            <c:rich>
              <a:bodyPr rot="0" vert="horz"/>
              <a:lstStyle/>
              <a:p>
                <a:pPr>
                  <a:defRPr/>
                </a:pPr>
                <a:r>
                  <a:rPr lang="en-US"/>
                  <a:t>%</a:t>
                </a:r>
              </a:p>
            </c:rich>
          </c:tx>
          <c:layout>
            <c:manualLayout>
              <c:xMode val="edge"/>
              <c:yMode val="edge"/>
              <c:x val="9.2699872847890937E-3"/>
              <c:y val="9.3878924856615142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58624"/>
        <c:crosses val="autoZero"/>
        <c:crossBetween val="between"/>
        <c:majorUnit val="10"/>
      </c:valAx>
      <c:spPr>
        <a:noFill/>
        <a:ln>
          <a:noFill/>
        </a:ln>
        <a:effectLst/>
      </c:spPr>
    </c:plotArea>
    <c:legend>
      <c:legendPos val="t"/>
      <c:layout>
        <c:manualLayout>
          <c:xMode val="edge"/>
          <c:yMode val="edge"/>
          <c:x val="0.31399892166447124"/>
          <c:y val="1.8518518518518517E-2"/>
          <c:w val="0.379727024421672"/>
          <c:h val="0.1218630310100126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2230325499422003"/>
          <c:w val="0.89151652112581281"/>
          <c:h val="0.71477165149631861"/>
        </c:manualLayout>
      </c:layout>
      <c:barChart>
        <c:barDir val="col"/>
        <c:grouping val="clustered"/>
        <c:varyColors val="0"/>
        <c:ser>
          <c:idx val="0"/>
          <c:order val="0"/>
          <c:tx>
            <c:strRef>
              <c:f>'Syphilis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Waria_2007-15'!$B$3:$B$8</c:f>
              <c:numCache>
                <c:formatCode>General</c:formatCode>
                <c:ptCount val="6"/>
                <c:pt idx="0" formatCode="0">
                  <c:v>26.67</c:v>
                </c:pt>
                <c:pt idx="2" formatCode="0">
                  <c:v>25</c:v>
                </c:pt>
                <c:pt idx="3" formatCode="0">
                  <c:v>25</c:v>
                </c:pt>
                <c:pt idx="5" formatCode="0">
                  <c:v>30</c:v>
                </c:pt>
              </c:numCache>
            </c:numRef>
          </c:val>
          <c:extLst>
            <c:ext xmlns:c16="http://schemas.microsoft.com/office/drawing/2014/chart" uri="{C3380CC4-5D6E-409C-BE32-E72D297353CC}">
              <c16:uniqueId val="{00000002-D6F8-49AB-9704-CCEFCE42174B}"/>
            </c:ext>
          </c:extLst>
        </c:ser>
        <c:ser>
          <c:idx val="1"/>
          <c:order val="1"/>
          <c:tx>
            <c:strRef>
              <c:f>'Syphilis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Waria_2007-15'!$C$3:$C$8</c:f>
              <c:numCache>
                <c:formatCode>0</c:formatCode>
                <c:ptCount val="6"/>
                <c:pt idx="0">
                  <c:v>25.25</c:v>
                </c:pt>
                <c:pt idx="1">
                  <c:v>31.2</c:v>
                </c:pt>
                <c:pt idx="2">
                  <c:v>26.4</c:v>
                </c:pt>
                <c:pt idx="3">
                  <c:v>17.98</c:v>
                </c:pt>
                <c:pt idx="4">
                  <c:v>20.8</c:v>
                </c:pt>
                <c:pt idx="5">
                  <c:v>25.2</c:v>
                </c:pt>
              </c:numCache>
            </c:numRef>
          </c:val>
          <c:extLst>
            <c:ext xmlns:c16="http://schemas.microsoft.com/office/drawing/2014/chart" uri="{C3380CC4-5D6E-409C-BE32-E72D297353CC}">
              <c16:uniqueId val="{00000005-D6F8-49AB-9704-CCEFCE42174B}"/>
            </c:ext>
          </c:extLst>
        </c:ser>
        <c:ser>
          <c:idx val="2"/>
          <c:order val="2"/>
          <c:tx>
            <c:strRef>
              <c:f>'Syphilis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D6F8-49AB-9704-CCEFCE42174B}"/>
              </c:ext>
            </c:extLst>
          </c:dPt>
          <c:dLbls>
            <c:dLbl>
              <c:idx val="3"/>
              <c:layout>
                <c:manualLayout>
                  <c:x val="6.2378159981807185E-3"/>
                  <c:y val="2.7310927381606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F8-49AB-9704-CCEFCE4217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Waria_2007-15'!$D$3:$D$8</c:f>
              <c:numCache>
                <c:formatCode>0</c:formatCode>
                <c:ptCount val="6"/>
                <c:pt idx="0">
                  <c:v>17.39</c:v>
                </c:pt>
                <c:pt idx="1">
                  <c:v>18</c:v>
                </c:pt>
                <c:pt idx="2">
                  <c:v>17.55</c:v>
                </c:pt>
                <c:pt idx="3">
                  <c:v>17.809999999999999</c:v>
                </c:pt>
                <c:pt idx="4">
                  <c:v>11.86</c:v>
                </c:pt>
                <c:pt idx="5">
                  <c:v>20.399999999999999</c:v>
                </c:pt>
              </c:numCache>
            </c:numRef>
          </c:val>
          <c:extLst>
            <c:ext xmlns:c16="http://schemas.microsoft.com/office/drawing/2014/chart" uri="{C3380CC4-5D6E-409C-BE32-E72D297353CC}">
              <c16:uniqueId val="{00000009-D6F8-49AB-9704-CCEFCE42174B}"/>
            </c:ext>
          </c:extLst>
        </c:ser>
        <c:dLbls>
          <c:showLegendKey val="0"/>
          <c:showVal val="0"/>
          <c:showCatName val="0"/>
          <c:showSerName val="0"/>
          <c:showPercent val="0"/>
          <c:showBubbleSize val="0"/>
        </c:dLbls>
        <c:gapWidth val="220"/>
        <c:overlap val="-10"/>
        <c:axId val="138592256"/>
        <c:axId val="138593792"/>
      </c:barChart>
      <c:catAx>
        <c:axId val="13859225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3792"/>
        <c:crosses val="autoZero"/>
        <c:auto val="1"/>
        <c:lblAlgn val="ctr"/>
        <c:lblOffset val="100"/>
        <c:noMultiLvlLbl val="0"/>
      </c:catAx>
      <c:valAx>
        <c:axId val="138593792"/>
        <c:scaling>
          <c:orientation val="minMax"/>
          <c:max val="40"/>
          <c:min val="0"/>
        </c:scaling>
        <c:delete val="0"/>
        <c:axPos val="l"/>
        <c:title>
          <c:tx>
            <c:rich>
              <a:bodyPr rot="0" vert="horz"/>
              <a:lstStyle/>
              <a:p>
                <a:pPr>
                  <a:defRPr/>
                </a:pPr>
                <a:r>
                  <a:rPr lang="en-US"/>
                  <a:t>%</a:t>
                </a:r>
              </a:p>
            </c:rich>
          </c:tx>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225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KP'!$C$5</c:f>
              <c:strCache>
                <c:ptCount val="1"/>
                <c:pt idx="0">
                  <c:v>2007</c:v>
                </c:pt>
              </c:strCache>
            </c:strRef>
          </c:tx>
          <c:spPr>
            <a:solidFill>
              <a:srgbClr val="F78E1E"/>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KP'!$C$6:$C$10</c:f>
              <c:numCache>
                <c:formatCode>0</c:formatCode>
                <c:ptCount val="5"/>
                <c:pt idx="0">
                  <c:v>35</c:v>
                </c:pt>
                <c:pt idx="1">
                  <c:v>29</c:v>
                </c:pt>
                <c:pt idx="2" formatCode="0.0">
                  <c:v>23.7</c:v>
                </c:pt>
                <c:pt idx="3" formatCode="0.0">
                  <c:v>5.6</c:v>
                </c:pt>
                <c:pt idx="4" formatCode="General">
                  <c:v>30</c:v>
                </c:pt>
              </c:numCache>
            </c:numRef>
          </c:val>
          <c:extLst>
            <c:ext xmlns:c16="http://schemas.microsoft.com/office/drawing/2014/chart" uri="{C3380CC4-5D6E-409C-BE32-E72D297353CC}">
              <c16:uniqueId val="{00000000-6BFA-4086-AA20-C77F55C5091B}"/>
            </c:ext>
          </c:extLst>
        </c:ser>
        <c:ser>
          <c:idx val="0"/>
          <c:order val="1"/>
          <c:tx>
            <c:strRef>
              <c:f>'Chlamydia Prev KP'!$D$5</c:f>
              <c:strCache>
                <c:ptCount val="1"/>
                <c:pt idx="0">
                  <c:v>2011</c:v>
                </c:pt>
              </c:strCache>
            </c:strRef>
          </c:tx>
          <c:spPr>
            <a:solidFill>
              <a:srgbClr val="CDC884"/>
            </a:solidFill>
            <a:ln w="38100">
              <a:noFill/>
            </a:ln>
          </c:spPr>
          <c:invertIfNegative val="0"/>
          <c:cat>
            <c:strRef>
              <c:f>'Chlamydia Prev KP'!$B$6:$B$10</c:f>
              <c:strCache>
                <c:ptCount val="5"/>
                <c:pt idx="0">
                  <c:v>Direct 
FSW</c:v>
                </c:pt>
                <c:pt idx="1">
                  <c:v>Indirect 
FSW</c:v>
                </c:pt>
                <c:pt idx="2">
                  <c:v>MSM</c:v>
                </c:pt>
                <c:pt idx="3">
                  <c:v>PWID</c:v>
                </c:pt>
                <c:pt idx="4">
                  <c:v>TG</c:v>
                </c:pt>
              </c:strCache>
            </c:strRef>
          </c:cat>
          <c:val>
            <c:numRef>
              <c:f>'Chlamydia Prev KP'!$D$6:$D$10</c:f>
              <c:numCache>
                <c:formatCode>0.0</c:formatCode>
                <c:ptCount val="5"/>
                <c:pt idx="0">
                  <c:v>40.700000000000003</c:v>
                </c:pt>
                <c:pt idx="1">
                  <c:v>40.6</c:v>
                </c:pt>
                <c:pt idx="2">
                  <c:v>20.5</c:v>
                </c:pt>
                <c:pt idx="4">
                  <c:v>28.3</c:v>
                </c:pt>
              </c:numCache>
            </c:numRef>
          </c:val>
          <c:extLst>
            <c:ext xmlns:c16="http://schemas.microsoft.com/office/drawing/2014/chart" uri="{C3380CC4-5D6E-409C-BE32-E72D297353CC}">
              <c16:uniqueId val="{00000002-6BFA-4086-AA20-C77F55C5091B}"/>
            </c:ext>
          </c:extLst>
        </c:ser>
        <c:ser>
          <c:idx val="1"/>
          <c:order val="2"/>
          <c:tx>
            <c:strRef>
              <c:f>'Chlamydia Prev KP'!$E$5</c:f>
              <c:strCache>
                <c:ptCount val="1"/>
                <c:pt idx="0">
                  <c:v>2015</c:v>
                </c:pt>
              </c:strCache>
            </c:strRef>
          </c:tx>
          <c:spPr>
            <a:solidFill>
              <a:srgbClr val="00A99A"/>
            </a:solidFill>
          </c:spPr>
          <c:invertIfNegative val="0"/>
          <c:dLbls>
            <c:dLbl>
              <c:idx val="2"/>
              <c:layout>
                <c:manualLayout>
                  <c:x val="2.046783625730994E-2"/>
                  <c:y val="2.13675213675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FA-4086-AA20-C77F55C5091B}"/>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KP'!$E$6:$E$10</c:f>
              <c:numCache>
                <c:formatCode>General</c:formatCode>
                <c:ptCount val="5"/>
                <c:pt idx="0">
                  <c:v>32.299999999999997</c:v>
                </c:pt>
                <c:pt idx="1">
                  <c:v>30.3</c:v>
                </c:pt>
                <c:pt idx="2">
                  <c:v>18.5</c:v>
                </c:pt>
                <c:pt idx="4">
                  <c:v>16.8</c:v>
                </c:pt>
              </c:numCache>
            </c:numRef>
          </c:val>
          <c:extLst>
            <c:ext xmlns:c16="http://schemas.microsoft.com/office/drawing/2014/chart" uri="{C3380CC4-5D6E-409C-BE32-E72D297353CC}">
              <c16:uniqueId val="{00000004-6BFA-4086-AA20-C77F55C5091B}"/>
            </c:ext>
          </c:extLst>
        </c:ser>
        <c:dLbls>
          <c:showLegendKey val="0"/>
          <c:showVal val="0"/>
          <c:showCatName val="0"/>
          <c:showSerName val="0"/>
          <c:showPercent val="0"/>
          <c:showBubbleSize val="0"/>
        </c:dLbls>
        <c:gapWidth val="70"/>
        <c:overlap val="-10"/>
        <c:axId val="138734592"/>
        <c:axId val="138756864"/>
      </c:barChart>
      <c:catAx>
        <c:axId val="138734592"/>
        <c:scaling>
          <c:orientation val="minMax"/>
        </c:scaling>
        <c:delete val="0"/>
        <c:axPos val="b"/>
        <c:numFmt formatCode="General" sourceLinked="1"/>
        <c:majorTickMark val="none"/>
        <c:minorTickMark val="none"/>
        <c:tickLblPos val="nextTo"/>
        <c:crossAx val="138756864"/>
        <c:crosses val="autoZero"/>
        <c:auto val="1"/>
        <c:lblAlgn val="ctr"/>
        <c:lblOffset val="100"/>
        <c:noMultiLvlLbl val="0"/>
      </c:catAx>
      <c:valAx>
        <c:axId val="13875686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spPr>
          <a:ln>
            <a:noFill/>
          </a:ln>
        </c:spPr>
        <c:crossAx val="13873459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86275498974178"/>
          <c:y val="4.9980491479642224E-2"/>
          <c:w val="0.59684107533895536"/>
          <c:h val="0.61760277777777772"/>
        </c:manualLayout>
      </c:layout>
      <c:areaChart>
        <c:grouping val="standard"/>
        <c:varyColors val="0"/>
        <c:ser>
          <c:idx val="0"/>
          <c:order val="0"/>
          <c:tx>
            <c:strRef>
              <c:f>PLHIV_NI_Deaths_2!$G$2</c:f>
              <c:strCache>
                <c:ptCount val="1"/>
                <c:pt idx="0">
                  <c:v> New HIV infections Upper bound </c:v>
                </c:pt>
              </c:strCache>
            </c:strRef>
          </c:tx>
          <c:spPr>
            <a:solidFill>
              <a:srgbClr val="E31837">
                <a:alpha val="30000"/>
              </a:srgbClr>
            </a:solidFill>
            <a:ln w="25400">
              <a:noFill/>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PLHIV_NI_Deaths_2!$G$234:$G$264</c:f>
              <c:numCache>
                <c:formatCode>_-* #,##0_-;\-* #,##0_-;_-* "-"??_-;_-@_-</c:formatCode>
                <c:ptCount val="31"/>
                <c:pt idx="0">
                  <c:v>95</c:v>
                </c:pt>
                <c:pt idx="1">
                  <c:v>196</c:v>
                </c:pt>
                <c:pt idx="2">
                  <c:v>365</c:v>
                </c:pt>
                <c:pt idx="3">
                  <c:v>682</c:v>
                </c:pt>
                <c:pt idx="4">
                  <c:v>1201</c:v>
                </c:pt>
                <c:pt idx="5">
                  <c:v>2042</c:v>
                </c:pt>
                <c:pt idx="6">
                  <c:v>3356</c:v>
                </c:pt>
                <c:pt idx="7">
                  <c:v>4935</c:v>
                </c:pt>
                <c:pt idx="8">
                  <c:v>6861</c:v>
                </c:pt>
                <c:pt idx="9">
                  <c:v>9162</c:v>
                </c:pt>
                <c:pt idx="10">
                  <c:v>13218</c:v>
                </c:pt>
                <c:pt idx="11">
                  <c:v>22259</c:v>
                </c:pt>
                <c:pt idx="12">
                  <c:v>36632</c:v>
                </c:pt>
                <c:pt idx="13">
                  <c:v>41889</c:v>
                </c:pt>
                <c:pt idx="14">
                  <c:v>43479</c:v>
                </c:pt>
                <c:pt idx="15">
                  <c:v>47204</c:v>
                </c:pt>
                <c:pt idx="16">
                  <c:v>50329</c:v>
                </c:pt>
                <c:pt idx="17">
                  <c:v>50779</c:v>
                </c:pt>
                <c:pt idx="18">
                  <c:v>49738</c:v>
                </c:pt>
                <c:pt idx="19">
                  <c:v>50464</c:v>
                </c:pt>
                <c:pt idx="20">
                  <c:v>50759</c:v>
                </c:pt>
                <c:pt idx="21">
                  <c:v>49798</c:v>
                </c:pt>
                <c:pt idx="22">
                  <c:v>48485</c:v>
                </c:pt>
                <c:pt idx="23">
                  <c:v>46179</c:v>
                </c:pt>
                <c:pt idx="24">
                  <c:v>43110</c:v>
                </c:pt>
                <c:pt idx="25">
                  <c:v>39875</c:v>
                </c:pt>
                <c:pt idx="26">
                  <c:v>36809</c:v>
                </c:pt>
                <c:pt idx="27">
                  <c:v>34872</c:v>
                </c:pt>
                <c:pt idx="28">
                  <c:v>32984</c:v>
                </c:pt>
                <c:pt idx="29">
                  <c:v>30822</c:v>
                </c:pt>
                <c:pt idx="30">
                  <c:v>28919</c:v>
                </c:pt>
              </c:numCache>
            </c:numRef>
          </c:val>
          <c:extLst>
            <c:ext xmlns:c16="http://schemas.microsoft.com/office/drawing/2014/chart" uri="{C3380CC4-5D6E-409C-BE32-E72D297353CC}">
              <c16:uniqueId val="{00000000-EAD0-42BA-8925-1F9E6FBE380F}"/>
            </c:ext>
          </c:extLst>
        </c:ser>
        <c:ser>
          <c:idx val="2"/>
          <c:order val="2"/>
          <c:tx>
            <c:strRef>
              <c:f>PLHIV_NI_Deaths_2!$I$2</c:f>
              <c:strCache>
                <c:ptCount val="1"/>
                <c:pt idx="0">
                  <c:v> New HIV infections Lower bound </c:v>
                </c:pt>
              </c:strCache>
            </c:strRef>
          </c:tx>
          <c:spPr>
            <a:solidFill>
              <a:sysClr val="window" lastClr="FFFFFF"/>
            </a:solidFill>
            <a:ln w="25400">
              <a:solidFill>
                <a:sysClr val="window" lastClr="FFFFFF"/>
              </a:solidFill>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PLHIV_NI_Deaths_2!$I$234:$I$264</c:f>
              <c:numCache>
                <c:formatCode>_-* #,##0_-;\-* #,##0_-;_-* "-"??_-;_-@_-</c:formatCode>
                <c:ptCount val="31"/>
                <c:pt idx="0">
                  <c:v>86</c:v>
                </c:pt>
                <c:pt idx="1">
                  <c:v>177</c:v>
                </c:pt>
                <c:pt idx="2">
                  <c:v>329</c:v>
                </c:pt>
                <c:pt idx="3">
                  <c:v>617</c:v>
                </c:pt>
                <c:pt idx="4">
                  <c:v>1087</c:v>
                </c:pt>
                <c:pt idx="5">
                  <c:v>1850</c:v>
                </c:pt>
                <c:pt idx="6">
                  <c:v>3041</c:v>
                </c:pt>
                <c:pt idx="7">
                  <c:v>4473</c:v>
                </c:pt>
                <c:pt idx="8">
                  <c:v>6226</c:v>
                </c:pt>
                <c:pt idx="9">
                  <c:v>8270</c:v>
                </c:pt>
                <c:pt idx="10">
                  <c:v>12034</c:v>
                </c:pt>
                <c:pt idx="11">
                  <c:v>20172</c:v>
                </c:pt>
                <c:pt idx="12">
                  <c:v>32868</c:v>
                </c:pt>
                <c:pt idx="13">
                  <c:v>37772</c:v>
                </c:pt>
                <c:pt idx="14">
                  <c:v>39463</c:v>
                </c:pt>
                <c:pt idx="15">
                  <c:v>42836</c:v>
                </c:pt>
                <c:pt idx="16">
                  <c:v>45663</c:v>
                </c:pt>
                <c:pt idx="17">
                  <c:v>46053</c:v>
                </c:pt>
                <c:pt idx="18">
                  <c:v>45198</c:v>
                </c:pt>
                <c:pt idx="19">
                  <c:v>45900</c:v>
                </c:pt>
                <c:pt idx="20">
                  <c:v>46070</c:v>
                </c:pt>
                <c:pt idx="21">
                  <c:v>45089</c:v>
                </c:pt>
                <c:pt idx="22">
                  <c:v>43987</c:v>
                </c:pt>
                <c:pt idx="23">
                  <c:v>41747</c:v>
                </c:pt>
                <c:pt idx="24">
                  <c:v>38872</c:v>
                </c:pt>
                <c:pt idx="25">
                  <c:v>35983</c:v>
                </c:pt>
                <c:pt idx="26">
                  <c:v>33288</c:v>
                </c:pt>
                <c:pt idx="27">
                  <c:v>31502</c:v>
                </c:pt>
                <c:pt idx="28">
                  <c:v>29792</c:v>
                </c:pt>
                <c:pt idx="29">
                  <c:v>27799</c:v>
                </c:pt>
                <c:pt idx="30">
                  <c:v>26020</c:v>
                </c:pt>
              </c:numCache>
            </c:numRef>
          </c:val>
          <c:extLst>
            <c:ext xmlns:c16="http://schemas.microsoft.com/office/drawing/2014/chart" uri="{C3380CC4-5D6E-409C-BE32-E72D297353CC}">
              <c16:uniqueId val="{00000001-EAD0-42BA-8925-1F9E6FBE380F}"/>
            </c:ext>
          </c:extLst>
        </c:ser>
        <c:dLbls>
          <c:showLegendKey val="0"/>
          <c:showVal val="0"/>
          <c:showCatName val="0"/>
          <c:showSerName val="0"/>
          <c:showPercent val="0"/>
          <c:showBubbleSize val="0"/>
        </c:dLbls>
        <c:axId val="493929984"/>
        <c:axId val="493931520"/>
      </c:areaChart>
      <c:lineChart>
        <c:grouping val="standard"/>
        <c:varyColors val="0"/>
        <c:ser>
          <c:idx val="1"/>
          <c:order val="1"/>
          <c:tx>
            <c:strRef>
              <c:f>PLHIV_NI_Deaths_2!$H$2</c:f>
              <c:strCache>
                <c:ptCount val="1"/>
                <c:pt idx="0">
                  <c:v> New HIV infections </c:v>
                </c:pt>
              </c:strCache>
            </c:strRef>
          </c:tx>
          <c:spPr>
            <a:ln w="38100">
              <a:solidFill>
                <a:srgbClr val="F26B73"/>
              </a:solidFill>
            </a:ln>
          </c:spPr>
          <c:marker>
            <c:symbol val="none"/>
          </c:marker>
          <c:dLbls>
            <c:dLbl>
              <c:idx val="30"/>
              <c:tx>
                <c:rich>
                  <a:bodyPr wrap="square" lIns="38100" tIns="19050" rIns="38100" bIns="19050" anchor="ctr">
                    <a:spAutoFit/>
                  </a:bodyPr>
                  <a:lstStyle/>
                  <a:p>
                    <a:pPr>
                      <a:defRPr sz="1200"/>
                    </a:pPr>
                    <a:r>
                      <a:rPr lang="en-US" sz="1200" dirty="0"/>
                      <a:t>28000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D0-42BA-8925-1F9E6FBE38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PLHIV_NI_Deaths_2!$H$234:$H$264</c:f>
              <c:numCache>
                <c:formatCode>_-* #,##0_-;\-* #,##0_-;_-* "-"??_-;_-@_-</c:formatCode>
                <c:ptCount val="31"/>
                <c:pt idx="0">
                  <c:v>91</c:v>
                </c:pt>
                <c:pt idx="1">
                  <c:v>187</c:v>
                </c:pt>
                <c:pt idx="2">
                  <c:v>347</c:v>
                </c:pt>
                <c:pt idx="3">
                  <c:v>651</c:v>
                </c:pt>
                <c:pt idx="4">
                  <c:v>1146</c:v>
                </c:pt>
                <c:pt idx="5">
                  <c:v>1949</c:v>
                </c:pt>
                <c:pt idx="6">
                  <c:v>3204</c:v>
                </c:pt>
                <c:pt idx="7">
                  <c:v>4715</c:v>
                </c:pt>
                <c:pt idx="8">
                  <c:v>6554</c:v>
                </c:pt>
                <c:pt idx="9">
                  <c:v>8738</c:v>
                </c:pt>
                <c:pt idx="10">
                  <c:v>12643</c:v>
                </c:pt>
                <c:pt idx="11">
                  <c:v>21175</c:v>
                </c:pt>
                <c:pt idx="12">
                  <c:v>34710</c:v>
                </c:pt>
                <c:pt idx="13">
                  <c:v>39793</c:v>
                </c:pt>
                <c:pt idx="14">
                  <c:v>41442</c:v>
                </c:pt>
                <c:pt idx="15">
                  <c:v>45033</c:v>
                </c:pt>
                <c:pt idx="16">
                  <c:v>48092</c:v>
                </c:pt>
                <c:pt idx="17">
                  <c:v>48505</c:v>
                </c:pt>
                <c:pt idx="18">
                  <c:v>47585</c:v>
                </c:pt>
                <c:pt idx="19">
                  <c:v>48248</c:v>
                </c:pt>
                <c:pt idx="20">
                  <c:v>48487</c:v>
                </c:pt>
                <c:pt idx="21">
                  <c:v>47584</c:v>
                </c:pt>
                <c:pt idx="22">
                  <c:v>46360</c:v>
                </c:pt>
                <c:pt idx="23">
                  <c:v>44077</c:v>
                </c:pt>
                <c:pt idx="24">
                  <c:v>41074</c:v>
                </c:pt>
                <c:pt idx="25">
                  <c:v>38053</c:v>
                </c:pt>
                <c:pt idx="26">
                  <c:v>35180</c:v>
                </c:pt>
                <c:pt idx="27">
                  <c:v>33294</c:v>
                </c:pt>
                <c:pt idx="28">
                  <c:v>31525</c:v>
                </c:pt>
                <c:pt idx="29">
                  <c:v>29447</c:v>
                </c:pt>
                <c:pt idx="30">
                  <c:v>27580</c:v>
                </c:pt>
              </c:numCache>
            </c:numRef>
          </c:val>
          <c:smooth val="0"/>
          <c:extLst>
            <c:ext xmlns:c16="http://schemas.microsoft.com/office/drawing/2014/chart" uri="{C3380CC4-5D6E-409C-BE32-E72D297353CC}">
              <c16:uniqueId val="{00000003-EAD0-42BA-8925-1F9E6FBE380F}"/>
            </c:ext>
          </c:extLst>
        </c:ser>
        <c:dLbls>
          <c:showLegendKey val="0"/>
          <c:showVal val="0"/>
          <c:showCatName val="0"/>
          <c:showSerName val="0"/>
          <c:showPercent val="0"/>
          <c:showBubbleSize val="0"/>
        </c:dLbls>
        <c:marker val="1"/>
        <c:smooth val="0"/>
        <c:axId val="493929984"/>
        <c:axId val="493931520"/>
      </c:lineChart>
      <c:catAx>
        <c:axId val="493929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3931520"/>
        <c:crosses val="autoZero"/>
        <c:auto val="1"/>
        <c:lblAlgn val="ctr"/>
        <c:lblOffset val="100"/>
        <c:tickLblSkip val="5"/>
        <c:tickMarkSkip val="1"/>
        <c:noMultiLvlLbl val="0"/>
      </c:catAx>
      <c:valAx>
        <c:axId val="49393152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3929984"/>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KP'!$K$5</c:f>
              <c:strCache>
                <c:ptCount val="1"/>
                <c:pt idx="0">
                  <c:v>2009</c:v>
                </c:pt>
              </c:strCache>
            </c:strRef>
          </c:tx>
          <c:spPr>
            <a:solidFill>
              <a:srgbClr val="00AEEF"/>
            </a:solidFill>
            <a:ln w="38100">
              <a:noFill/>
            </a:ln>
          </c:spPr>
          <c:invertIfNegative val="0"/>
          <c:dLbls>
            <c:dLbl>
              <c:idx val="3"/>
              <c:tx>
                <c:rich>
                  <a:bodyPr/>
                  <a:lstStyle/>
                  <a:p>
                    <a:r>
                      <a:rPr lang="en-US" b="0"/>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B2-4D5D-AAA2-80D3F6ADF0B0}"/>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KP'!$K$6:$K$10</c:f>
              <c:numCache>
                <c:formatCode>General</c:formatCode>
                <c:ptCount val="5"/>
                <c:pt idx="0" formatCode="0.0">
                  <c:v>42.4</c:v>
                </c:pt>
                <c:pt idx="1">
                  <c:v>39.5</c:v>
                </c:pt>
                <c:pt idx="2" formatCode="0">
                  <c:v>17</c:v>
                </c:pt>
                <c:pt idx="3" formatCode="0.0">
                  <c:v>0</c:v>
                </c:pt>
                <c:pt idx="4">
                  <c:v>34</c:v>
                </c:pt>
              </c:numCache>
            </c:numRef>
          </c:val>
          <c:extLst>
            <c:ext xmlns:c16="http://schemas.microsoft.com/office/drawing/2014/chart" uri="{C3380CC4-5D6E-409C-BE32-E72D297353CC}">
              <c16:uniqueId val="{00000001-45B2-4D5D-AAA2-80D3F6ADF0B0}"/>
            </c:ext>
          </c:extLst>
        </c:ser>
        <c:ser>
          <c:idx val="0"/>
          <c:order val="1"/>
          <c:tx>
            <c:strRef>
              <c:f>'Chlamydia Prev KP'!$L$5</c:f>
              <c:strCache>
                <c:ptCount val="1"/>
                <c:pt idx="0">
                  <c:v>2013</c:v>
                </c:pt>
              </c:strCache>
            </c:strRef>
          </c:tx>
          <c:spPr>
            <a:solidFill>
              <a:srgbClr val="00A99A"/>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KP'!$L$6:$L$10</c:f>
              <c:numCache>
                <c:formatCode>General</c:formatCode>
                <c:ptCount val="5"/>
                <c:pt idx="0">
                  <c:v>40</c:v>
                </c:pt>
                <c:pt idx="1">
                  <c:v>30.8</c:v>
                </c:pt>
                <c:pt idx="2">
                  <c:v>23</c:v>
                </c:pt>
                <c:pt idx="4">
                  <c:v>19.8</c:v>
                </c:pt>
              </c:numCache>
            </c:numRef>
          </c:val>
          <c:extLst>
            <c:ext xmlns:c16="http://schemas.microsoft.com/office/drawing/2014/chart" uri="{C3380CC4-5D6E-409C-BE32-E72D297353CC}">
              <c16:uniqueId val="{00000002-45B2-4D5D-AAA2-80D3F6ADF0B0}"/>
            </c:ext>
          </c:extLst>
        </c:ser>
        <c:dLbls>
          <c:showLegendKey val="0"/>
          <c:showVal val="0"/>
          <c:showCatName val="0"/>
          <c:showSerName val="0"/>
          <c:showPercent val="0"/>
          <c:showBubbleSize val="0"/>
        </c:dLbls>
        <c:gapWidth val="150"/>
        <c:overlap val="-10"/>
        <c:axId val="140443648"/>
        <c:axId val="140445184"/>
      </c:barChart>
      <c:catAx>
        <c:axId val="140443648"/>
        <c:scaling>
          <c:orientation val="minMax"/>
        </c:scaling>
        <c:delete val="0"/>
        <c:axPos val="b"/>
        <c:numFmt formatCode="General" sourceLinked="1"/>
        <c:majorTickMark val="none"/>
        <c:minorTickMark val="none"/>
        <c:tickLblPos val="nextTo"/>
        <c:crossAx val="140445184"/>
        <c:crosses val="autoZero"/>
        <c:auto val="1"/>
        <c:lblAlgn val="ctr"/>
        <c:lblOffset val="100"/>
        <c:noMultiLvlLbl val="0"/>
      </c:catAx>
      <c:valAx>
        <c:axId val="14044518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9239766081871355E-2"/>
              <c:y val="0.20558864436817192"/>
            </c:manualLayout>
          </c:layout>
          <c:overlay val="0"/>
        </c:title>
        <c:numFmt formatCode="0" sourceLinked="0"/>
        <c:majorTickMark val="none"/>
        <c:minorTickMark val="none"/>
        <c:tickLblPos val="nextTo"/>
        <c:spPr>
          <a:ln>
            <a:noFill/>
          </a:ln>
        </c:spPr>
        <c:crossAx val="140443648"/>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'Chlamydia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FSW'!$B$6:$B$20</c:f>
              <c:numCache>
                <c:formatCode>General</c:formatCode>
                <c:ptCount val="15"/>
                <c:pt idx="0" formatCode="0.0">
                  <c:v>49</c:v>
                </c:pt>
                <c:pt idx="4">
                  <c:v>43</c:v>
                </c:pt>
                <c:pt idx="5">
                  <c:v>54</c:v>
                </c:pt>
                <c:pt idx="6">
                  <c:v>44</c:v>
                </c:pt>
                <c:pt idx="7">
                  <c:v>13</c:v>
                </c:pt>
                <c:pt idx="9">
                  <c:v>27</c:v>
                </c:pt>
                <c:pt idx="10">
                  <c:v>29</c:v>
                </c:pt>
                <c:pt idx="13">
                  <c:v>22</c:v>
                </c:pt>
                <c:pt idx="14">
                  <c:v>35</c:v>
                </c:pt>
              </c:numCache>
            </c:numRef>
          </c:val>
          <c:extLst>
            <c:ext xmlns:c16="http://schemas.microsoft.com/office/drawing/2014/chart" uri="{C3380CC4-5D6E-409C-BE32-E72D297353CC}">
              <c16:uniqueId val="{00000002-B970-4F39-9BEC-B98BD492DB43}"/>
            </c:ext>
          </c:extLst>
        </c:ser>
        <c:ser>
          <c:idx val="0"/>
          <c:order val="1"/>
          <c:tx>
            <c:strRef>
              <c:f>'Chlamydia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FSW'!$C$6:$C$20</c:f>
              <c:numCache>
                <c:formatCode>0.0</c:formatCode>
                <c:ptCount val="15"/>
                <c:pt idx="0">
                  <c:v>32.39</c:v>
                </c:pt>
                <c:pt idx="1">
                  <c:v>47.6</c:v>
                </c:pt>
                <c:pt idx="2">
                  <c:v>38.549999999999997</c:v>
                </c:pt>
                <c:pt idx="3">
                  <c:v>51.6</c:v>
                </c:pt>
                <c:pt idx="4">
                  <c:v>34.68</c:v>
                </c:pt>
                <c:pt idx="5">
                  <c:v>51.6</c:v>
                </c:pt>
                <c:pt idx="6">
                  <c:v>46</c:v>
                </c:pt>
                <c:pt idx="7">
                  <c:v>27.2</c:v>
                </c:pt>
                <c:pt idx="8">
                  <c:v>34</c:v>
                </c:pt>
                <c:pt idx="9">
                  <c:v>32.4</c:v>
                </c:pt>
                <c:pt idx="10">
                  <c:v>50.2</c:v>
                </c:pt>
                <c:pt idx="11" formatCode="General">
                  <c:v>49.48</c:v>
                </c:pt>
                <c:pt idx="12">
                  <c:v>44.79</c:v>
                </c:pt>
                <c:pt idx="13">
                  <c:v>31.2</c:v>
                </c:pt>
                <c:pt idx="14">
                  <c:v>40.68</c:v>
                </c:pt>
              </c:numCache>
            </c:numRef>
          </c:val>
          <c:extLst>
            <c:ext xmlns:c16="http://schemas.microsoft.com/office/drawing/2014/chart" uri="{C3380CC4-5D6E-409C-BE32-E72D297353CC}">
              <c16:uniqueId val="{00000005-B970-4F39-9BEC-B98BD492DB43}"/>
            </c:ext>
          </c:extLst>
        </c:ser>
        <c:ser>
          <c:idx val="1"/>
          <c:order val="2"/>
          <c:tx>
            <c:strRef>
              <c:f>'Chlamydia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B970-4F39-9BEC-B98BD492DB4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FSW'!$D$6:$D$20</c:f>
              <c:numCache>
                <c:formatCode>0.0</c:formatCode>
                <c:ptCount val="15"/>
                <c:pt idx="0" formatCode="General">
                  <c:v>26.8</c:v>
                </c:pt>
                <c:pt idx="1">
                  <c:v>41.37</c:v>
                </c:pt>
                <c:pt idx="2">
                  <c:v>35.22</c:v>
                </c:pt>
                <c:pt idx="3">
                  <c:v>38.799999999999997</c:v>
                </c:pt>
                <c:pt idx="4">
                  <c:v>40.729999999999997</c:v>
                </c:pt>
                <c:pt idx="5">
                  <c:v>50.2</c:v>
                </c:pt>
                <c:pt idx="6">
                  <c:v>26</c:v>
                </c:pt>
                <c:pt idx="7">
                  <c:v>27.35</c:v>
                </c:pt>
                <c:pt idx="8">
                  <c:v>23.35</c:v>
                </c:pt>
                <c:pt idx="9">
                  <c:v>22.4</c:v>
                </c:pt>
                <c:pt idx="10" formatCode="General">
                  <c:v>36.799999999999997</c:v>
                </c:pt>
                <c:pt idx="11">
                  <c:v>39.19</c:v>
                </c:pt>
                <c:pt idx="12">
                  <c:v>18.8</c:v>
                </c:pt>
                <c:pt idx="13">
                  <c:v>15.29</c:v>
                </c:pt>
                <c:pt idx="14">
                  <c:v>32.28</c:v>
                </c:pt>
              </c:numCache>
            </c:numRef>
          </c:val>
          <c:extLst>
            <c:ext xmlns:c16="http://schemas.microsoft.com/office/drawing/2014/chart" uri="{C3380CC4-5D6E-409C-BE32-E72D297353CC}">
              <c16:uniqueId val="{00000008-B970-4F39-9BEC-B98BD492DB43}"/>
            </c:ext>
          </c:extLst>
        </c:ser>
        <c:dLbls>
          <c:showLegendKey val="0"/>
          <c:showVal val="0"/>
          <c:showCatName val="0"/>
          <c:showSerName val="0"/>
          <c:showPercent val="0"/>
          <c:showBubbleSize val="0"/>
        </c:dLbls>
        <c:gapWidth val="150"/>
        <c:axId val="140871936"/>
        <c:axId val="155856896"/>
      </c:barChart>
      <c:catAx>
        <c:axId val="140871936"/>
        <c:scaling>
          <c:orientation val="minMax"/>
        </c:scaling>
        <c:delete val="0"/>
        <c:axPos val="b"/>
        <c:numFmt formatCode="General" sourceLinked="1"/>
        <c:majorTickMark val="none"/>
        <c:minorTickMark val="none"/>
        <c:tickLblPos val="nextTo"/>
        <c:crossAx val="155856896"/>
        <c:crosses val="autoZero"/>
        <c:auto val="1"/>
        <c:lblAlgn val="ctr"/>
        <c:lblOffset val="100"/>
        <c:noMultiLvlLbl val="0"/>
      </c:catAx>
      <c:valAx>
        <c:axId val="1558568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40871936"/>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'Chlamydia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83B1-49B6-8F0E-C8E286493B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Waria_2007-15'!$B$3:$B$8</c:f>
              <c:numCache>
                <c:formatCode>General</c:formatCode>
                <c:ptCount val="6"/>
                <c:pt idx="0" formatCode="0.0">
                  <c:v>29.67</c:v>
                </c:pt>
                <c:pt idx="2" formatCode="0">
                  <c:v>22</c:v>
                </c:pt>
                <c:pt idx="3" formatCode="0">
                  <c:v>34</c:v>
                </c:pt>
                <c:pt idx="5" formatCode="0">
                  <c:v>33</c:v>
                </c:pt>
              </c:numCache>
            </c:numRef>
          </c:val>
          <c:extLst>
            <c:ext xmlns:c16="http://schemas.microsoft.com/office/drawing/2014/chart" uri="{C3380CC4-5D6E-409C-BE32-E72D297353CC}">
              <c16:uniqueId val="{00000002-83B1-49B6-8F0E-C8E286493B12}"/>
            </c:ext>
          </c:extLst>
        </c:ser>
        <c:ser>
          <c:idx val="1"/>
          <c:order val="1"/>
          <c:tx>
            <c:strRef>
              <c:f>'Chlamydia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83B1-49B6-8F0E-C8E286493B12}"/>
              </c:ext>
            </c:extLst>
          </c:dPt>
          <c:dLbls>
            <c:dLbl>
              <c:idx val="0"/>
              <c:layout>
                <c:manualLayout>
                  <c:x val="-1.5151515151515152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1-49B6-8F0E-C8E286493B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Waria_2007-15'!$C$3:$C$8</c:f>
              <c:numCache>
                <c:formatCode>0.0</c:formatCode>
                <c:ptCount val="6"/>
                <c:pt idx="0">
                  <c:v>28.29</c:v>
                </c:pt>
                <c:pt idx="1">
                  <c:v>23.2</c:v>
                </c:pt>
                <c:pt idx="2">
                  <c:v>44.4</c:v>
                </c:pt>
                <c:pt idx="3">
                  <c:v>23.53</c:v>
                </c:pt>
                <c:pt idx="4">
                  <c:v>27.6</c:v>
                </c:pt>
                <c:pt idx="5">
                  <c:v>19.600000000000001</c:v>
                </c:pt>
              </c:numCache>
            </c:numRef>
          </c:val>
          <c:extLst>
            <c:ext xmlns:c16="http://schemas.microsoft.com/office/drawing/2014/chart" uri="{C3380CC4-5D6E-409C-BE32-E72D297353CC}">
              <c16:uniqueId val="{00000005-83B1-49B6-8F0E-C8E286493B12}"/>
            </c:ext>
          </c:extLst>
        </c:ser>
        <c:ser>
          <c:idx val="2"/>
          <c:order val="2"/>
          <c:tx>
            <c:strRef>
              <c:f>'Chlamydia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83B1-49B6-8F0E-C8E286493B12}"/>
              </c:ext>
            </c:extLst>
          </c:dPt>
          <c:dLbls>
            <c:dLbl>
              <c:idx val="3"/>
              <c:layout>
                <c:manualLayout>
                  <c:x val="3.0303030303030303E-3"/>
                  <c:y val="3.2738095238095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B1-49B6-8F0E-C8E286493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Waria_2007-15'!$D$3:$D$8</c:f>
              <c:numCache>
                <c:formatCode>0</c:formatCode>
                <c:ptCount val="6"/>
                <c:pt idx="0" formatCode="0.0">
                  <c:v>16.78</c:v>
                </c:pt>
                <c:pt idx="1">
                  <c:v>12</c:v>
                </c:pt>
                <c:pt idx="2" formatCode="0.0">
                  <c:v>21.29</c:v>
                </c:pt>
                <c:pt idx="3" formatCode="0.0">
                  <c:v>23.61</c:v>
                </c:pt>
                <c:pt idx="4" formatCode="0.0">
                  <c:v>14.44</c:v>
                </c:pt>
                <c:pt idx="5" formatCode="0.0">
                  <c:v>16.8</c:v>
                </c:pt>
              </c:numCache>
            </c:numRef>
          </c:val>
          <c:extLst>
            <c:ext xmlns:c16="http://schemas.microsoft.com/office/drawing/2014/chart" uri="{C3380CC4-5D6E-409C-BE32-E72D297353CC}">
              <c16:uniqueId val="{00000009-83B1-49B6-8F0E-C8E286493B12}"/>
            </c:ext>
          </c:extLst>
        </c:ser>
        <c:dLbls>
          <c:showLegendKey val="0"/>
          <c:showVal val="0"/>
          <c:showCatName val="0"/>
          <c:showSerName val="0"/>
          <c:showPercent val="0"/>
          <c:showBubbleSize val="0"/>
        </c:dLbls>
        <c:gapWidth val="219"/>
        <c:axId val="158077696"/>
        <c:axId val="158079232"/>
      </c:barChart>
      <c:catAx>
        <c:axId val="15807769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9232"/>
        <c:crosses val="autoZero"/>
        <c:auto val="1"/>
        <c:lblAlgn val="ctr"/>
        <c:lblOffset val="100"/>
        <c:noMultiLvlLbl val="0"/>
      </c:catAx>
      <c:valAx>
        <c:axId val="158079232"/>
        <c:scaling>
          <c:orientation val="minMax"/>
          <c:max val="50"/>
          <c:min val="0"/>
        </c:scaling>
        <c:delete val="0"/>
        <c:axPos val="l"/>
        <c:title>
          <c:tx>
            <c:rich>
              <a:bodyPr rot="0" vert="horz"/>
              <a:lstStyle/>
              <a:p>
                <a:pPr>
                  <a:defRPr/>
                </a:pPr>
                <a:r>
                  <a:rPr lang="en-US"/>
                  <a:t>%</a:t>
                </a:r>
              </a:p>
            </c:rich>
          </c:tx>
          <c:layout>
            <c:manualLayout>
              <c:xMode val="edge"/>
              <c:yMode val="edge"/>
              <c:x val="9.0909090909090905E-3"/>
              <c:y val="9.0049915635545527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76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'Gonorrhoea Prev KP'!$C$5</c:f>
              <c:strCache>
                <c:ptCount val="1"/>
                <c:pt idx="0">
                  <c:v>2007</c:v>
                </c:pt>
              </c:strCache>
            </c:strRef>
          </c:tx>
          <c:spPr>
            <a:solidFill>
              <a:srgbClr val="F78E1E"/>
            </a:solidFill>
            <a:ln w="38100">
              <a:noFill/>
            </a:ln>
          </c:spPr>
          <c:invertIfNegative val="0"/>
          <c:dLbls>
            <c:dLbl>
              <c:idx val="2"/>
              <c:layout>
                <c:manualLayout>
                  <c:x val="-1.1696136667127136E-2"/>
                  <c:y val="3.205128205128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19-4AAB-899D-522BAEC5DDE9}"/>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KP'!$C$6:$C$10</c:f>
              <c:numCache>
                <c:formatCode>0</c:formatCode>
                <c:ptCount val="5"/>
                <c:pt idx="0">
                  <c:v>32</c:v>
                </c:pt>
                <c:pt idx="1">
                  <c:v>14</c:v>
                </c:pt>
                <c:pt idx="2" formatCode="0.0">
                  <c:v>19.600000000000001</c:v>
                </c:pt>
                <c:pt idx="3" formatCode="0.0">
                  <c:v>0.8</c:v>
                </c:pt>
                <c:pt idx="4" formatCode="General">
                  <c:v>29</c:v>
                </c:pt>
              </c:numCache>
            </c:numRef>
          </c:val>
          <c:extLst>
            <c:ext xmlns:c16="http://schemas.microsoft.com/office/drawing/2014/chart" uri="{C3380CC4-5D6E-409C-BE32-E72D297353CC}">
              <c16:uniqueId val="{00000001-8919-4AAB-899D-522BAEC5DDE9}"/>
            </c:ext>
          </c:extLst>
        </c:ser>
        <c:ser>
          <c:idx val="0"/>
          <c:order val="1"/>
          <c:tx>
            <c:strRef>
              <c:f>'Gonorrhoea Prev KP'!$D$5</c:f>
              <c:strCache>
                <c:ptCount val="1"/>
                <c:pt idx="0">
                  <c:v>2011</c:v>
                </c:pt>
              </c:strCache>
            </c:strRef>
          </c:tx>
          <c:spPr>
            <a:solidFill>
              <a:srgbClr val="CDC884"/>
            </a:solidFill>
            <a:ln w="38100">
              <a:noFill/>
            </a:ln>
          </c:spPr>
          <c:invertIfNegative val="0"/>
          <c:cat>
            <c:strRef>
              <c:f>'Gonorrhoea Prev KP'!$B$6:$B$10</c:f>
              <c:strCache>
                <c:ptCount val="5"/>
                <c:pt idx="0">
                  <c:v>Direct 
FSW</c:v>
                </c:pt>
                <c:pt idx="1">
                  <c:v>Indirect 
FSW</c:v>
                </c:pt>
                <c:pt idx="2">
                  <c:v>MSM</c:v>
                </c:pt>
                <c:pt idx="3">
                  <c:v>PWID</c:v>
                </c:pt>
                <c:pt idx="4">
                  <c:v>TG</c:v>
                </c:pt>
              </c:strCache>
            </c:strRef>
          </c:cat>
          <c:val>
            <c:numRef>
              <c:f>'Gonorrhoea Prev KP'!$D$6:$D$10</c:f>
              <c:numCache>
                <c:formatCode>0.0</c:formatCode>
                <c:ptCount val="5"/>
                <c:pt idx="0">
                  <c:v>37.799999999999997</c:v>
                </c:pt>
                <c:pt idx="1">
                  <c:v>18.7</c:v>
                </c:pt>
                <c:pt idx="2">
                  <c:v>20.8</c:v>
                </c:pt>
                <c:pt idx="4">
                  <c:v>28.8</c:v>
                </c:pt>
              </c:numCache>
            </c:numRef>
          </c:val>
          <c:extLst>
            <c:ext xmlns:c16="http://schemas.microsoft.com/office/drawing/2014/chart" uri="{C3380CC4-5D6E-409C-BE32-E72D297353CC}">
              <c16:uniqueId val="{00000003-8919-4AAB-899D-522BAEC5DDE9}"/>
            </c:ext>
          </c:extLst>
        </c:ser>
        <c:ser>
          <c:idx val="1"/>
          <c:order val="2"/>
          <c:tx>
            <c:strRef>
              <c:f>'Gonorrhoea Prev KP'!$E$5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KP'!$E$6:$E$10</c:f>
              <c:numCache>
                <c:formatCode>General</c:formatCode>
                <c:ptCount val="5"/>
                <c:pt idx="0">
                  <c:v>21.2</c:v>
                </c:pt>
                <c:pt idx="1">
                  <c:v>9.6999999999999993</c:v>
                </c:pt>
                <c:pt idx="2">
                  <c:v>12.7</c:v>
                </c:pt>
                <c:pt idx="4">
                  <c:v>12.2</c:v>
                </c:pt>
              </c:numCache>
            </c:numRef>
          </c:val>
          <c:extLst>
            <c:ext xmlns:c16="http://schemas.microsoft.com/office/drawing/2014/chart" uri="{C3380CC4-5D6E-409C-BE32-E72D297353CC}">
              <c16:uniqueId val="{00000004-8919-4AAB-899D-522BAEC5DDE9}"/>
            </c:ext>
          </c:extLst>
        </c:ser>
        <c:dLbls>
          <c:showLegendKey val="0"/>
          <c:showVal val="0"/>
          <c:showCatName val="0"/>
          <c:showSerName val="0"/>
          <c:showPercent val="0"/>
          <c:showBubbleSize val="0"/>
        </c:dLbls>
        <c:gapWidth val="90"/>
        <c:overlap val="-10"/>
        <c:axId val="158400512"/>
        <c:axId val="158402048"/>
      </c:barChart>
      <c:catAx>
        <c:axId val="158400512"/>
        <c:scaling>
          <c:orientation val="minMax"/>
        </c:scaling>
        <c:delete val="0"/>
        <c:axPos val="b"/>
        <c:numFmt formatCode="General" sourceLinked="1"/>
        <c:majorTickMark val="none"/>
        <c:minorTickMark val="none"/>
        <c:tickLblPos val="nextTo"/>
        <c:crossAx val="158402048"/>
        <c:crosses val="autoZero"/>
        <c:auto val="1"/>
        <c:lblAlgn val="ctr"/>
        <c:lblOffset val="100"/>
        <c:noMultiLvlLbl val="0"/>
      </c:catAx>
      <c:valAx>
        <c:axId val="158402048"/>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crossAx val="15840051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barChart>
        <c:barDir val="col"/>
        <c:grouping val="clustered"/>
        <c:varyColors val="0"/>
        <c:ser>
          <c:idx val="2"/>
          <c:order val="0"/>
          <c:tx>
            <c:strRef>
              <c:f>'Gonorrhoea Prev KP'!$K$5</c:f>
              <c:strCache>
                <c:ptCount val="1"/>
                <c:pt idx="0">
                  <c:v>2009</c:v>
                </c:pt>
              </c:strCache>
            </c:strRef>
          </c:tx>
          <c:spPr>
            <a:solidFill>
              <a:srgbClr val="00AEEF"/>
            </a:solidFill>
            <a:ln w="38100">
              <a:noFill/>
            </a:ln>
          </c:spPr>
          <c:invertIfNegative val="0"/>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08-4D26-8527-F4C12F1D4F1A}"/>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KP'!$K$6:$K$10</c:f>
              <c:numCache>
                <c:formatCode>General</c:formatCode>
                <c:ptCount val="5"/>
                <c:pt idx="0" formatCode="0.0">
                  <c:v>34.799999999999997</c:v>
                </c:pt>
                <c:pt idx="1">
                  <c:v>21.8</c:v>
                </c:pt>
                <c:pt idx="2" formatCode="0">
                  <c:v>17</c:v>
                </c:pt>
                <c:pt idx="3" formatCode="0">
                  <c:v>0</c:v>
                </c:pt>
                <c:pt idx="4">
                  <c:v>29</c:v>
                </c:pt>
              </c:numCache>
            </c:numRef>
          </c:val>
          <c:extLst>
            <c:ext xmlns:c16="http://schemas.microsoft.com/office/drawing/2014/chart" uri="{C3380CC4-5D6E-409C-BE32-E72D297353CC}">
              <c16:uniqueId val="{00000001-5308-4D26-8527-F4C12F1D4F1A}"/>
            </c:ext>
          </c:extLst>
        </c:ser>
        <c:ser>
          <c:idx val="0"/>
          <c:order val="1"/>
          <c:tx>
            <c:strRef>
              <c:f>'Gonorrhoea Prev KP'!$L$5</c:f>
              <c:strCache>
                <c:ptCount val="1"/>
                <c:pt idx="0">
                  <c:v>2013</c:v>
                </c:pt>
              </c:strCache>
            </c:strRef>
          </c:tx>
          <c:spPr>
            <a:solidFill>
              <a:srgbClr val="88C540"/>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KP'!$L$6:$L$10</c:f>
              <c:numCache>
                <c:formatCode>General</c:formatCode>
                <c:ptCount val="5"/>
                <c:pt idx="0">
                  <c:v>32.200000000000003</c:v>
                </c:pt>
                <c:pt idx="1">
                  <c:v>17.7</c:v>
                </c:pt>
                <c:pt idx="2">
                  <c:v>21.2</c:v>
                </c:pt>
                <c:pt idx="4">
                  <c:v>19.399999999999999</c:v>
                </c:pt>
              </c:numCache>
            </c:numRef>
          </c:val>
          <c:extLst>
            <c:ext xmlns:c16="http://schemas.microsoft.com/office/drawing/2014/chart" uri="{C3380CC4-5D6E-409C-BE32-E72D297353CC}">
              <c16:uniqueId val="{00000002-5308-4D26-8527-F4C12F1D4F1A}"/>
            </c:ext>
          </c:extLst>
        </c:ser>
        <c:dLbls>
          <c:showLegendKey val="0"/>
          <c:showVal val="0"/>
          <c:showCatName val="0"/>
          <c:showSerName val="0"/>
          <c:showPercent val="0"/>
          <c:showBubbleSize val="0"/>
        </c:dLbls>
        <c:gapWidth val="150"/>
        <c:overlap val="-10"/>
        <c:axId val="158585600"/>
        <c:axId val="158587136"/>
      </c:barChart>
      <c:catAx>
        <c:axId val="158585600"/>
        <c:scaling>
          <c:orientation val="minMax"/>
        </c:scaling>
        <c:delete val="0"/>
        <c:axPos val="b"/>
        <c:numFmt formatCode="General" sourceLinked="1"/>
        <c:majorTickMark val="none"/>
        <c:minorTickMark val="none"/>
        <c:tickLblPos val="nextTo"/>
        <c:crossAx val="158587136"/>
        <c:crosses val="autoZero"/>
        <c:auto val="1"/>
        <c:lblAlgn val="ctr"/>
        <c:lblOffset val="100"/>
        <c:noMultiLvlLbl val="0"/>
      </c:catAx>
      <c:valAx>
        <c:axId val="158587136"/>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4.4444452221251481E-3"/>
              <c:y val="0.26256874925810147"/>
            </c:manualLayout>
          </c:layout>
          <c:overlay val="0"/>
        </c:title>
        <c:numFmt formatCode="0" sourceLinked="0"/>
        <c:majorTickMark val="none"/>
        <c:minorTickMark val="none"/>
        <c:tickLblPos val="nextTo"/>
        <c:crossAx val="158585600"/>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'Gonorrhoea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FSW'!$B$6:$B$20</c:f>
              <c:numCache>
                <c:formatCode>General</c:formatCode>
                <c:ptCount val="15"/>
                <c:pt idx="0" formatCode="0.0">
                  <c:v>42</c:v>
                </c:pt>
                <c:pt idx="4">
                  <c:v>44</c:v>
                </c:pt>
                <c:pt idx="5">
                  <c:v>44</c:v>
                </c:pt>
                <c:pt idx="6">
                  <c:v>32</c:v>
                </c:pt>
                <c:pt idx="7">
                  <c:v>17</c:v>
                </c:pt>
                <c:pt idx="9">
                  <c:v>14</c:v>
                </c:pt>
                <c:pt idx="10">
                  <c:v>29</c:v>
                </c:pt>
                <c:pt idx="13">
                  <c:v>33</c:v>
                </c:pt>
                <c:pt idx="14">
                  <c:v>32</c:v>
                </c:pt>
              </c:numCache>
            </c:numRef>
          </c:val>
          <c:extLst>
            <c:ext xmlns:c16="http://schemas.microsoft.com/office/drawing/2014/chart" uri="{C3380CC4-5D6E-409C-BE32-E72D297353CC}">
              <c16:uniqueId val="{00000002-FD9D-4DDE-9C71-9FC5BECF263C}"/>
            </c:ext>
          </c:extLst>
        </c:ser>
        <c:ser>
          <c:idx val="0"/>
          <c:order val="1"/>
          <c:tx>
            <c:strRef>
              <c:f>'Gonorrhoea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FSW'!$C$6:$C$20</c:f>
              <c:numCache>
                <c:formatCode>0.0</c:formatCode>
                <c:ptCount val="15"/>
                <c:pt idx="0">
                  <c:v>25.91</c:v>
                </c:pt>
                <c:pt idx="1">
                  <c:v>48.4</c:v>
                </c:pt>
                <c:pt idx="2">
                  <c:v>28.49</c:v>
                </c:pt>
                <c:pt idx="3">
                  <c:v>42.4</c:v>
                </c:pt>
                <c:pt idx="4">
                  <c:v>35.479999999999997</c:v>
                </c:pt>
                <c:pt idx="5">
                  <c:v>48</c:v>
                </c:pt>
                <c:pt idx="6">
                  <c:v>38</c:v>
                </c:pt>
                <c:pt idx="7">
                  <c:v>31.6</c:v>
                </c:pt>
                <c:pt idx="8">
                  <c:v>36.4</c:v>
                </c:pt>
                <c:pt idx="9">
                  <c:v>31.2</c:v>
                </c:pt>
                <c:pt idx="10">
                  <c:v>44.18</c:v>
                </c:pt>
                <c:pt idx="11" formatCode="General">
                  <c:v>51.03</c:v>
                </c:pt>
                <c:pt idx="12">
                  <c:v>35.42</c:v>
                </c:pt>
                <c:pt idx="13">
                  <c:v>32.4</c:v>
                </c:pt>
                <c:pt idx="14">
                  <c:v>37.799999999999997</c:v>
                </c:pt>
              </c:numCache>
            </c:numRef>
          </c:val>
          <c:extLst>
            <c:ext xmlns:c16="http://schemas.microsoft.com/office/drawing/2014/chart" uri="{C3380CC4-5D6E-409C-BE32-E72D297353CC}">
              <c16:uniqueId val="{00000005-FD9D-4DDE-9C71-9FC5BECF263C}"/>
            </c:ext>
          </c:extLst>
        </c:ser>
        <c:ser>
          <c:idx val="1"/>
          <c:order val="2"/>
          <c:tx>
            <c:strRef>
              <c:f>'Gonorrhoea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FD9D-4DDE-9C71-9FC5BECF26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FSW'!$D$6:$D$20</c:f>
              <c:numCache>
                <c:formatCode>0.0</c:formatCode>
                <c:ptCount val="15"/>
                <c:pt idx="0" formatCode="General">
                  <c:v>4</c:v>
                </c:pt>
                <c:pt idx="1">
                  <c:v>27.71</c:v>
                </c:pt>
                <c:pt idx="2">
                  <c:v>25.76</c:v>
                </c:pt>
                <c:pt idx="3">
                  <c:v>25.76</c:v>
                </c:pt>
                <c:pt idx="4">
                  <c:v>34.15</c:v>
                </c:pt>
                <c:pt idx="5">
                  <c:v>33.06</c:v>
                </c:pt>
                <c:pt idx="6">
                  <c:v>10.8</c:v>
                </c:pt>
                <c:pt idx="7">
                  <c:v>26.53</c:v>
                </c:pt>
                <c:pt idx="8">
                  <c:v>16.170000000000002</c:v>
                </c:pt>
                <c:pt idx="9">
                  <c:v>16.87</c:v>
                </c:pt>
                <c:pt idx="10" formatCode="General">
                  <c:v>26</c:v>
                </c:pt>
                <c:pt idx="11">
                  <c:v>28.38</c:v>
                </c:pt>
                <c:pt idx="12">
                  <c:v>14.53</c:v>
                </c:pt>
                <c:pt idx="13">
                  <c:v>8.33</c:v>
                </c:pt>
                <c:pt idx="14">
                  <c:v>21.2</c:v>
                </c:pt>
              </c:numCache>
            </c:numRef>
          </c:val>
          <c:extLst>
            <c:ext xmlns:c16="http://schemas.microsoft.com/office/drawing/2014/chart" uri="{C3380CC4-5D6E-409C-BE32-E72D297353CC}">
              <c16:uniqueId val="{00000008-FD9D-4DDE-9C71-9FC5BECF263C}"/>
            </c:ext>
          </c:extLst>
        </c:ser>
        <c:dLbls>
          <c:showLegendKey val="0"/>
          <c:showVal val="0"/>
          <c:showCatName val="0"/>
          <c:showSerName val="0"/>
          <c:showPercent val="0"/>
          <c:showBubbleSize val="0"/>
        </c:dLbls>
        <c:gapWidth val="100"/>
        <c:axId val="158713728"/>
        <c:axId val="158715264"/>
      </c:barChart>
      <c:catAx>
        <c:axId val="158713728"/>
        <c:scaling>
          <c:orientation val="minMax"/>
        </c:scaling>
        <c:delete val="0"/>
        <c:axPos val="b"/>
        <c:numFmt formatCode="General" sourceLinked="1"/>
        <c:majorTickMark val="none"/>
        <c:minorTickMark val="none"/>
        <c:tickLblPos val="nextTo"/>
        <c:crossAx val="158715264"/>
        <c:crosses val="autoZero"/>
        <c:auto val="1"/>
        <c:lblAlgn val="ctr"/>
        <c:lblOffset val="100"/>
        <c:noMultiLvlLbl val="0"/>
      </c:catAx>
      <c:valAx>
        <c:axId val="15871526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596153846153846E-2"/>
              <c:y val="9.3351372057694712E-2"/>
            </c:manualLayout>
          </c:layout>
          <c:overlay val="0"/>
        </c:title>
        <c:numFmt formatCode="0" sourceLinked="0"/>
        <c:majorTickMark val="none"/>
        <c:minorTickMark val="none"/>
        <c:tickLblPos val="nextTo"/>
        <c:crossAx val="158713728"/>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8612229026927191"/>
          <c:w val="0.89151652112581281"/>
          <c:h val="0.62964907164382233"/>
        </c:manualLayout>
      </c:layout>
      <c:barChart>
        <c:barDir val="col"/>
        <c:grouping val="clustered"/>
        <c:varyColors val="0"/>
        <c:ser>
          <c:idx val="0"/>
          <c:order val="0"/>
          <c:tx>
            <c:strRef>
              <c:f>'Gonorrhoe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Waria_2007-15'!$B$3:$B$8</c:f>
              <c:numCache>
                <c:formatCode>General</c:formatCode>
                <c:ptCount val="6"/>
                <c:pt idx="0" formatCode="0.0">
                  <c:v>28.67</c:v>
                </c:pt>
                <c:pt idx="2" formatCode="0">
                  <c:v>29</c:v>
                </c:pt>
                <c:pt idx="3" formatCode="0">
                  <c:v>38</c:v>
                </c:pt>
                <c:pt idx="5" formatCode="0">
                  <c:v>19</c:v>
                </c:pt>
              </c:numCache>
            </c:numRef>
          </c:val>
          <c:extLst>
            <c:ext xmlns:c16="http://schemas.microsoft.com/office/drawing/2014/chart" uri="{C3380CC4-5D6E-409C-BE32-E72D297353CC}">
              <c16:uniqueId val="{00000002-E376-4B04-936A-E0C5A9D5E4C5}"/>
            </c:ext>
          </c:extLst>
        </c:ser>
        <c:ser>
          <c:idx val="1"/>
          <c:order val="1"/>
          <c:tx>
            <c:strRef>
              <c:f>'Gonorrhoe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Waria_2007-15'!$C$3:$C$8</c:f>
              <c:numCache>
                <c:formatCode>0.0</c:formatCode>
                <c:ptCount val="6"/>
                <c:pt idx="0">
                  <c:v>21.85</c:v>
                </c:pt>
                <c:pt idx="1">
                  <c:v>25.2</c:v>
                </c:pt>
                <c:pt idx="2">
                  <c:v>38.4</c:v>
                </c:pt>
                <c:pt idx="3">
                  <c:v>22.35</c:v>
                </c:pt>
                <c:pt idx="4">
                  <c:v>29.2</c:v>
                </c:pt>
                <c:pt idx="5">
                  <c:v>24.4</c:v>
                </c:pt>
              </c:numCache>
            </c:numRef>
          </c:val>
          <c:extLst>
            <c:ext xmlns:c16="http://schemas.microsoft.com/office/drawing/2014/chart" uri="{C3380CC4-5D6E-409C-BE32-E72D297353CC}">
              <c16:uniqueId val="{00000005-E376-4B04-936A-E0C5A9D5E4C5}"/>
            </c:ext>
          </c:extLst>
        </c:ser>
        <c:ser>
          <c:idx val="2"/>
          <c:order val="2"/>
          <c:tx>
            <c:strRef>
              <c:f>'Gonorrhoe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376-4B04-936A-E0C5A9D5E4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Waria_2007-15'!$D$3:$D$8</c:f>
              <c:numCache>
                <c:formatCode>0.0</c:formatCode>
                <c:ptCount val="6"/>
                <c:pt idx="0">
                  <c:v>12.22</c:v>
                </c:pt>
                <c:pt idx="1">
                  <c:v>11.24</c:v>
                </c:pt>
                <c:pt idx="2">
                  <c:v>14.86</c:v>
                </c:pt>
                <c:pt idx="3">
                  <c:v>11.11</c:v>
                </c:pt>
                <c:pt idx="4">
                  <c:v>15.17</c:v>
                </c:pt>
                <c:pt idx="5">
                  <c:v>8.8000000000000007</c:v>
                </c:pt>
              </c:numCache>
            </c:numRef>
          </c:val>
          <c:extLst>
            <c:ext xmlns:c16="http://schemas.microsoft.com/office/drawing/2014/chart" uri="{C3380CC4-5D6E-409C-BE32-E72D297353CC}">
              <c16:uniqueId val="{00000008-E376-4B04-936A-E0C5A9D5E4C5}"/>
            </c:ext>
          </c:extLst>
        </c:ser>
        <c:dLbls>
          <c:showLegendKey val="0"/>
          <c:showVal val="0"/>
          <c:showCatName val="0"/>
          <c:showSerName val="0"/>
          <c:showPercent val="0"/>
          <c:showBubbleSize val="0"/>
        </c:dLbls>
        <c:gapWidth val="219"/>
        <c:axId val="158899584"/>
        <c:axId val="158909568"/>
      </c:barChart>
      <c:catAx>
        <c:axId val="15889958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909568"/>
        <c:crosses val="autoZero"/>
        <c:auto val="1"/>
        <c:lblAlgn val="ctr"/>
        <c:lblOffset val="100"/>
        <c:noMultiLvlLbl val="0"/>
      </c:catAx>
      <c:valAx>
        <c:axId val="158909568"/>
        <c:scaling>
          <c:orientation val="minMax"/>
          <c:max val="40"/>
          <c:min val="0"/>
        </c:scaling>
        <c:delete val="0"/>
        <c:axPos val="l"/>
        <c:title>
          <c:tx>
            <c:rich>
              <a:bodyPr rot="0" vert="horz"/>
              <a:lstStyle/>
              <a:p>
                <a:pPr>
                  <a:defRPr/>
                </a:pPr>
                <a:r>
                  <a:rPr lang="en-US"/>
                  <a:t>%</a:t>
                </a:r>
              </a:p>
            </c:rich>
          </c:tx>
          <c:layout>
            <c:manualLayout>
              <c:xMode val="edge"/>
              <c:yMode val="edge"/>
              <c:x val="6.8615975979987906E-2"/>
              <c:y val="0.15048386312822007"/>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89958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61174795985436"/>
          <c:y val="0.11561831213406017"/>
          <c:w val="0.82584781293598919"/>
          <c:h val="0.6049270341207349"/>
        </c:manualLayout>
      </c:layout>
      <c:barChart>
        <c:barDir val="col"/>
        <c:grouping val="clustered"/>
        <c:varyColors val="0"/>
        <c:ser>
          <c:idx val="0"/>
          <c:order val="0"/>
          <c:tx>
            <c:strRef>
              <c:f>'Reported Cases Data'!$B$2</c:f>
              <c:strCache>
                <c:ptCount val="1"/>
                <c:pt idx="0">
                  <c:v>HIV infections</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Data'!$B$21:$B$29</c:f>
              <c:numCache>
                <c:formatCode>_-* #,##0_-;\-* #,##0_-;_-* "-"??_-;_-@_-</c:formatCode>
                <c:ptCount val="9"/>
                <c:pt idx="0">
                  <c:v>859</c:v>
                </c:pt>
                <c:pt idx="1">
                  <c:v>7195</c:v>
                </c:pt>
                <c:pt idx="2">
                  <c:v>6048</c:v>
                </c:pt>
                <c:pt idx="3">
                  <c:v>10362</c:v>
                </c:pt>
                <c:pt idx="4">
                  <c:v>9793</c:v>
                </c:pt>
                <c:pt idx="5">
                  <c:v>21591</c:v>
                </c:pt>
                <c:pt idx="6">
                  <c:v>21031</c:v>
                </c:pt>
                <c:pt idx="7">
                  <c:v>21511</c:v>
                </c:pt>
                <c:pt idx="8">
                  <c:v>29037</c:v>
                </c:pt>
              </c:numCache>
            </c:numRef>
          </c:val>
          <c:extLst>
            <c:ext xmlns:c16="http://schemas.microsoft.com/office/drawing/2014/chart" uri="{C3380CC4-5D6E-409C-BE32-E72D297353CC}">
              <c16:uniqueId val="{00000002-3A4B-48B0-B05B-417D911ACC47}"/>
            </c:ext>
          </c:extLst>
        </c:ser>
        <c:ser>
          <c:idx val="1"/>
          <c:order val="1"/>
          <c:tx>
            <c:strRef>
              <c:f>'Reported Cases Data'!$C$2</c:f>
              <c:strCache>
                <c:ptCount val="1"/>
                <c:pt idx="0">
                  <c:v>AIDS cases</c:v>
                </c:pt>
              </c:strCache>
            </c:strRef>
          </c:tx>
          <c:spPr>
            <a:solidFill>
              <a:srgbClr val="E31837"/>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Data'!$C$21:$C$29</c:f>
              <c:numCache>
                <c:formatCode>_-* #,##0_-;\-* #,##0_-;_-* "-"??_-;_-@_-</c:formatCode>
                <c:ptCount val="9"/>
                <c:pt idx="0">
                  <c:v>5003</c:v>
                </c:pt>
                <c:pt idx="1">
                  <c:v>3531</c:v>
                </c:pt>
                <c:pt idx="2">
                  <c:v>4462</c:v>
                </c:pt>
                <c:pt idx="3">
                  <c:v>4995</c:v>
                </c:pt>
                <c:pt idx="4">
                  <c:v>5986</c:v>
                </c:pt>
                <c:pt idx="5">
                  <c:v>6867</c:v>
                </c:pt>
                <c:pt idx="6">
                  <c:v>7286</c:v>
                </c:pt>
                <c:pt idx="7">
                  <c:v>8610</c:v>
                </c:pt>
                <c:pt idx="8">
                  <c:v>5608</c:v>
                </c:pt>
              </c:numCache>
            </c:numRef>
          </c:val>
          <c:extLst>
            <c:ext xmlns:c16="http://schemas.microsoft.com/office/drawing/2014/chart" uri="{C3380CC4-5D6E-409C-BE32-E72D297353CC}">
              <c16:uniqueId val="{00000005-3A4B-48B0-B05B-417D911ACC47}"/>
            </c:ext>
          </c:extLst>
        </c:ser>
        <c:dLbls>
          <c:showLegendKey val="0"/>
          <c:showVal val="0"/>
          <c:showCatName val="0"/>
          <c:showSerName val="0"/>
          <c:showPercent val="0"/>
          <c:showBubbleSize val="0"/>
        </c:dLbls>
        <c:gapWidth val="80"/>
        <c:axId val="159017984"/>
        <c:axId val="159027968"/>
      </c:barChart>
      <c:catAx>
        <c:axId val="159017984"/>
        <c:scaling>
          <c:orientation val="minMax"/>
        </c:scaling>
        <c:delete val="0"/>
        <c:axPos val="b"/>
        <c:numFmt formatCode="General" sourceLinked="1"/>
        <c:majorTickMark val="out"/>
        <c:minorTickMark val="none"/>
        <c:tickLblPos val="nextTo"/>
        <c:txPr>
          <a:bodyPr rot="-1860000" vert="horz"/>
          <a:lstStyle/>
          <a:p>
            <a:pPr>
              <a:defRPr/>
            </a:pPr>
            <a:endParaRPr lang="en-US"/>
          </a:p>
        </c:txPr>
        <c:crossAx val="159027968"/>
        <c:crosses val="autoZero"/>
        <c:auto val="1"/>
        <c:lblAlgn val="ctr"/>
        <c:lblOffset val="100"/>
        <c:noMultiLvlLbl val="0"/>
      </c:catAx>
      <c:valAx>
        <c:axId val="159027968"/>
        <c:scaling>
          <c:orientation val="minMax"/>
          <c:min val="0"/>
        </c:scaling>
        <c:delete val="0"/>
        <c:axPos val="l"/>
        <c:title>
          <c:tx>
            <c:rich>
              <a:bodyPr rot="-5400000" vert="horz"/>
              <a:lstStyle/>
              <a:p>
                <a:pPr>
                  <a:defRPr/>
                </a:pPr>
                <a:r>
                  <a:rPr lang="en-GB"/>
                  <a:t>Number</a:t>
                </a:r>
              </a:p>
            </c:rich>
          </c:tx>
          <c:layout>
            <c:manualLayout>
              <c:xMode val="edge"/>
              <c:yMode val="edge"/>
              <c:x val="6.8690657763863655E-3"/>
              <c:y val="0.27129343832020997"/>
            </c:manualLayout>
          </c:layout>
          <c:overlay val="0"/>
        </c:title>
        <c:numFmt formatCode="_-* #,##0_-;\-* #,##0_-;_-* &quot;-&quot;??_-;_-@_-" sourceLinked="1"/>
        <c:majorTickMark val="out"/>
        <c:minorTickMark val="none"/>
        <c:tickLblPos val="nextTo"/>
        <c:crossAx val="159017984"/>
        <c:crosses val="autoZero"/>
        <c:crossBetween val="between"/>
      </c:valAx>
    </c:plotArea>
    <c:legend>
      <c:legendPos val="t"/>
      <c:layout>
        <c:manualLayout>
          <c:xMode val="edge"/>
          <c:yMode val="edge"/>
          <c:x val="0.13944483689038467"/>
          <c:y val="0.10324857830271215"/>
          <c:w val="0.59882045623214464"/>
          <c:h val="0.15243438320209973"/>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57775590551182E-2"/>
          <c:y val="4.085646661099155E-2"/>
          <c:w val="0.60420781386701661"/>
          <c:h val="0.86165528739601072"/>
        </c:manualLayout>
      </c:layout>
      <c:barChart>
        <c:barDir val="col"/>
        <c:grouping val="percentStacked"/>
        <c:varyColors val="0"/>
        <c:ser>
          <c:idx val="0"/>
          <c:order val="0"/>
          <c:tx>
            <c:strRef>
              <c:f>'reported new cases'!$B$88</c:f>
              <c:strCache>
                <c:ptCount val="1"/>
                <c:pt idx="0">
                  <c:v>Injecting drug use</c:v>
                </c:pt>
              </c:strCache>
            </c:strRef>
          </c:tx>
          <c:spPr>
            <a:solidFill>
              <a:srgbClr val="E31837"/>
            </a:solidFill>
            <a:ln>
              <a:noFill/>
            </a:ln>
          </c:spPr>
          <c:invertIfNegative val="0"/>
          <c:cat>
            <c:strRef>
              <c:f>'reported new cases'!$C$87:$F$87</c:f>
              <c:strCache>
                <c:ptCount val="4"/>
                <c:pt idx="0">
                  <c:v>2010</c:v>
                </c:pt>
                <c:pt idx="1">
                  <c:v>2011</c:v>
                </c:pt>
                <c:pt idx="2">
                  <c:v>2012</c:v>
                </c:pt>
                <c:pt idx="3">
                  <c:v>2013</c:v>
                </c:pt>
              </c:strCache>
            </c:strRef>
          </c:cat>
          <c:val>
            <c:numRef>
              <c:f>'reported new cases'!$C$88:$F$88</c:f>
              <c:numCache>
                <c:formatCode>_(* #,##0_);_(* \(#,##0\);_(* "-"??_);_(@_)</c:formatCode>
                <c:ptCount val="4"/>
                <c:pt idx="0">
                  <c:v>2780</c:v>
                </c:pt>
                <c:pt idx="1">
                  <c:v>3299</c:v>
                </c:pt>
                <c:pt idx="2">
                  <c:v>2461</c:v>
                </c:pt>
                <c:pt idx="3" formatCode="General">
                  <c:v>2675</c:v>
                </c:pt>
              </c:numCache>
            </c:numRef>
          </c:val>
          <c:extLst>
            <c:ext xmlns:c16="http://schemas.microsoft.com/office/drawing/2014/chart" uri="{C3380CC4-5D6E-409C-BE32-E72D297353CC}">
              <c16:uniqueId val="{00000000-4B68-49D8-9431-C10E36C3B94F}"/>
            </c:ext>
          </c:extLst>
        </c:ser>
        <c:ser>
          <c:idx val="1"/>
          <c:order val="1"/>
          <c:tx>
            <c:strRef>
              <c:f>'reported new cases'!$B$89</c:f>
              <c:strCache>
                <c:ptCount val="1"/>
                <c:pt idx="0">
                  <c:v>Heterosexual</c:v>
                </c:pt>
              </c:strCache>
            </c:strRef>
          </c:tx>
          <c:spPr>
            <a:solidFill>
              <a:srgbClr val="00AEEF"/>
            </a:solidFill>
            <a:ln>
              <a:noFill/>
            </a:ln>
          </c:spPr>
          <c:invertIfNegative val="0"/>
          <c:cat>
            <c:strRef>
              <c:f>'reported new cases'!$C$87:$F$87</c:f>
              <c:strCache>
                <c:ptCount val="4"/>
                <c:pt idx="0">
                  <c:v>2010</c:v>
                </c:pt>
                <c:pt idx="1">
                  <c:v>2011</c:v>
                </c:pt>
                <c:pt idx="2">
                  <c:v>2012</c:v>
                </c:pt>
                <c:pt idx="3">
                  <c:v>2013</c:v>
                </c:pt>
              </c:strCache>
            </c:strRef>
          </c:cat>
          <c:val>
            <c:numRef>
              <c:f>'reported new cases'!$C$89:$F$89</c:f>
              <c:numCache>
                <c:formatCode>_(* #,##0_);_(* \(#,##0\);_(* "-"??_);_(@_)</c:formatCode>
                <c:ptCount val="4"/>
                <c:pt idx="0">
                  <c:v>6623</c:v>
                </c:pt>
                <c:pt idx="1">
                  <c:v>10668</c:v>
                </c:pt>
                <c:pt idx="2">
                  <c:v>10825</c:v>
                </c:pt>
                <c:pt idx="3" formatCode="General">
                  <c:v>14793</c:v>
                </c:pt>
              </c:numCache>
            </c:numRef>
          </c:val>
          <c:extLst>
            <c:ext xmlns:c16="http://schemas.microsoft.com/office/drawing/2014/chart" uri="{C3380CC4-5D6E-409C-BE32-E72D297353CC}">
              <c16:uniqueId val="{00000001-4B68-49D8-9431-C10E36C3B94F}"/>
            </c:ext>
          </c:extLst>
        </c:ser>
        <c:ser>
          <c:idx val="2"/>
          <c:order val="2"/>
          <c:tx>
            <c:strRef>
              <c:f>'reported new cases'!$B$90</c:f>
              <c:strCache>
                <c:ptCount val="1"/>
                <c:pt idx="0">
                  <c:v>Male-to-male sex</c:v>
                </c:pt>
              </c:strCache>
            </c:strRef>
          </c:tx>
          <c:spPr>
            <a:solidFill>
              <a:srgbClr val="88C540"/>
            </a:solidFill>
            <a:ln>
              <a:noFill/>
            </a:ln>
          </c:spPr>
          <c:invertIfNegative val="0"/>
          <c:cat>
            <c:strRef>
              <c:f>'reported new cases'!$C$87:$F$87</c:f>
              <c:strCache>
                <c:ptCount val="4"/>
                <c:pt idx="0">
                  <c:v>2010</c:v>
                </c:pt>
                <c:pt idx="1">
                  <c:v>2011</c:v>
                </c:pt>
                <c:pt idx="2">
                  <c:v>2012</c:v>
                </c:pt>
                <c:pt idx="3">
                  <c:v>2013</c:v>
                </c:pt>
              </c:strCache>
            </c:strRef>
          </c:cat>
          <c:val>
            <c:numRef>
              <c:f>'reported new cases'!$C$90:$F$90</c:f>
              <c:numCache>
                <c:formatCode>_(* #,##0_);_(* \(#,##0\);_(* "-"??_);_(@_)</c:formatCode>
                <c:ptCount val="4"/>
                <c:pt idx="0">
                  <c:v>506</c:v>
                </c:pt>
                <c:pt idx="1">
                  <c:v>1040</c:v>
                </c:pt>
                <c:pt idx="2">
                  <c:v>1514</c:v>
                </c:pt>
                <c:pt idx="3" formatCode="General">
                  <c:v>3287</c:v>
                </c:pt>
              </c:numCache>
            </c:numRef>
          </c:val>
          <c:extLst>
            <c:ext xmlns:c16="http://schemas.microsoft.com/office/drawing/2014/chart" uri="{C3380CC4-5D6E-409C-BE32-E72D297353CC}">
              <c16:uniqueId val="{00000002-4B68-49D8-9431-C10E36C3B94F}"/>
            </c:ext>
          </c:extLst>
        </c:ser>
        <c:ser>
          <c:idx val="3"/>
          <c:order val="3"/>
          <c:tx>
            <c:strRef>
              <c:f>'reported new cases'!$B$91</c:f>
              <c:strCache>
                <c:ptCount val="1"/>
                <c:pt idx="0">
                  <c:v>Other</c:v>
                </c:pt>
              </c:strCache>
            </c:strRef>
          </c:tx>
          <c:spPr>
            <a:solidFill>
              <a:schemeClr val="bg1">
                <a:lumMod val="50000"/>
              </a:schemeClr>
            </a:solidFill>
          </c:spPr>
          <c:invertIfNegative val="0"/>
          <c:cat>
            <c:strRef>
              <c:f>'reported new cases'!$C$87:$F$87</c:f>
              <c:strCache>
                <c:ptCount val="4"/>
                <c:pt idx="0">
                  <c:v>2010</c:v>
                </c:pt>
                <c:pt idx="1">
                  <c:v>2011</c:v>
                </c:pt>
                <c:pt idx="2">
                  <c:v>2012</c:v>
                </c:pt>
                <c:pt idx="3">
                  <c:v>2013</c:v>
                </c:pt>
              </c:strCache>
            </c:strRef>
          </c:cat>
          <c:val>
            <c:numRef>
              <c:f>'reported new cases'!$C$91:$F$91</c:f>
              <c:numCache>
                <c:formatCode>_(* #,##0_);_(* \(#,##0\);_(* "-"??_);_(@_)</c:formatCode>
                <c:ptCount val="4"/>
                <c:pt idx="0">
                  <c:v>4362</c:v>
                </c:pt>
                <c:pt idx="1">
                  <c:v>6549</c:v>
                </c:pt>
                <c:pt idx="2">
                  <c:v>6903</c:v>
                </c:pt>
                <c:pt idx="3" formatCode="General">
                  <c:v>8499</c:v>
                </c:pt>
              </c:numCache>
            </c:numRef>
          </c:val>
          <c:extLst>
            <c:ext xmlns:c16="http://schemas.microsoft.com/office/drawing/2014/chart" uri="{C3380CC4-5D6E-409C-BE32-E72D297353CC}">
              <c16:uniqueId val="{00000003-4B68-49D8-9431-C10E36C3B94F}"/>
            </c:ext>
          </c:extLst>
        </c:ser>
        <c:dLbls>
          <c:showLegendKey val="0"/>
          <c:showVal val="0"/>
          <c:showCatName val="0"/>
          <c:showSerName val="0"/>
          <c:showPercent val="0"/>
          <c:showBubbleSize val="0"/>
        </c:dLbls>
        <c:gapWidth val="26"/>
        <c:overlap val="100"/>
        <c:axId val="159115904"/>
        <c:axId val="159134080"/>
      </c:barChart>
      <c:catAx>
        <c:axId val="159115904"/>
        <c:scaling>
          <c:orientation val="minMax"/>
        </c:scaling>
        <c:delete val="0"/>
        <c:axPos val="b"/>
        <c:numFmt formatCode="General" sourceLinked="1"/>
        <c:majorTickMark val="out"/>
        <c:minorTickMark val="none"/>
        <c:tickLblPos val="nextTo"/>
        <c:crossAx val="159134080"/>
        <c:crosses val="autoZero"/>
        <c:auto val="1"/>
        <c:lblAlgn val="ctr"/>
        <c:lblOffset val="100"/>
        <c:noMultiLvlLbl val="0"/>
      </c:catAx>
      <c:valAx>
        <c:axId val="159134080"/>
        <c:scaling>
          <c:orientation val="minMax"/>
        </c:scaling>
        <c:delete val="0"/>
        <c:axPos val="l"/>
        <c:numFmt formatCode="0%" sourceLinked="1"/>
        <c:majorTickMark val="out"/>
        <c:minorTickMark val="none"/>
        <c:tickLblPos val="nextTo"/>
        <c:crossAx val="159115904"/>
        <c:crosses val="autoZero"/>
        <c:crossBetween val="between"/>
      </c:valAx>
    </c:plotArea>
    <c:legend>
      <c:legendPos val="r"/>
      <c:layout>
        <c:manualLayout>
          <c:xMode val="edge"/>
          <c:yMode val="edge"/>
          <c:x val="0.73437278899920122"/>
          <c:y val="0.17822427167314422"/>
          <c:w val="0.25475764578340748"/>
          <c:h val="0.535195772974014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0743822116577"/>
          <c:y val="8.725424488977411E-2"/>
          <c:w val="0.75068167186648838"/>
          <c:h val="0.74400785838159889"/>
        </c:manualLayout>
      </c:layout>
      <c:lineChart>
        <c:grouping val="standard"/>
        <c:varyColors val="0"/>
        <c:ser>
          <c:idx val="0"/>
          <c:order val="0"/>
          <c:tx>
            <c:strRef>
              <c:f>KP_RB_data!$A$4</c:f>
              <c:strCache>
                <c:ptCount val="1"/>
                <c:pt idx="0">
                  <c:v>FSW</c:v>
                </c:pt>
              </c:strCache>
            </c:strRef>
          </c:tx>
          <c:spPr>
            <a:ln w="38100">
              <a:solidFill>
                <a:srgbClr val="00A99A"/>
              </a:solidFill>
            </a:ln>
          </c:spPr>
          <c:marker>
            <c:symbol val="none"/>
          </c:marker>
          <c:dLbls>
            <c:dLbl>
              <c:idx val="0"/>
              <c:layout>
                <c:manualLayout>
                  <c:x val="-7.8616352201257862E-3"/>
                  <c:y val="-3.5461002809237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2B-41A7-A17C-185E3E5CEEF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2B-41A7-A17C-185E3E5CEE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KP_RB_data!$C$4:$F$4</c:f>
              <c:numCache>
                <c:formatCode>0</c:formatCode>
                <c:ptCount val="4"/>
                <c:pt idx="0">
                  <c:v>56.2</c:v>
                </c:pt>
                <c:pt idx="1">
                  <c:v>65.98</c:v>
                </c:pt>
                <c:pt idx="2">
                  <c:v>59.9</c:v>
                </c:pt>
                <c:pt idx="3">
                  <c:v>68</c:v>
                </c:pt>
              </c:numCache>
            </c:numRef>
          </c:val>
          <c:smooth val="0"/>
          <c:extLst>
            <c:ext xmlns:c16="http://schemas.microsoft.com/office/drawing/2014/chart" uri="{C3380CC4-5D6E-409C-BE32-E72D297353CC}">
              <c16:uniqueId val="{00000002-F62B-41A7-A17C-185E3E5CEEF4}"/>
            </c:ext>
          </c:extLst>
        </c:ser>
        <c:ser>
          <c:idx val="1"/>
          <c:order val="1"/>
          <c:tx>
            <c:strRef>
              <c:f>KP_RB_data!$A$5</c:f>
              <c:strCache>
                <c:ptCount val="1"/>
                <c:pt idx="0">
                  <c:v>MSM</c:v>
                </c:pt>
              </c:strCache>
            </c:strRef>
          </c:tx>
          <c:spPr>
            <a:ln w="38100">
              <a:solidFill>
                <a:srgbClr val="F78E1E"/>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F62B-41A7-A17C-185E3E5CEEF4}"/>
                </c:ext>
              </c:extLst>
            </c:dLbl>
            <c:dLbl>
              <c:idx val="2"/>
              <c:delete val="1"/>
              <c:extLst>
                <c:ext xmlns:c15="http://schemas.microsoft.com/office/drawing/2012/chart" uri="{CE6537A1-D6FC-4f65-9D91-7224C49458BB}"/>
                <c:ext xmlns:c16="http://schemas.microsoft.com/office/drawing/2014/chart" uri="{C3380CC4-5D6E-409C-BE32-E72D297353CC}">
                  <c16:uniqueId val="{00000000-F82C-447D-9A55-565AAA1E5FB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KP_RB_data!$C$5:$F$5</c:f>
              <c:numCache>
                <c:formatCode>0</c:formatCode>
                <c:ptCount val="4"/>
                <c:pt idx="0">
                  <c:v>56.4</c:v>
                </c:pt>
                <c:pt idx="1">
                  <c:v>57</c:v>
                </c:pt>
                <c:pt idx="2">
                  <c:v>59.8</c:v>
                </c:pt>
                <c:pt idx="3">
                  <c:v>60</c:v>
                </c:pt>
              </c:numCache>
            </c:numRef>
          </c:val>
          <c:smooth val="0"/>
          <c:extLst>
            <c:ext xmlns:c16="http://schemas.microsoft.com/office/drawing/2014/chart" uri="{C3380CC4-5D6E-409C-BE32-E72D297353CC}">
              <c16:uniqueId val="{00000004-F62B-41A7-A17C-185E3E5CEEF4}"/>
            </c:ext>
          </c:extLst>
        </c:ser>
        <c:ser>
          <c:idx val="2"/>
          <c:order val="2"/>
          <c:tx>
            <c:strRef>
              <c:f>KP_RB_data!$A$6</c:f>
              <c:strCache>
                <c:ptCount val="1"/>
                <c:pt idx="0">
                  <c:v>PWID</c:v>
                </c:pt>
              </c:strCache>
            </c:strRef>
          </c:tx>
          <c:spPr>
            <a:ln w="38100">
              <a:solidFill>
                <a:srgbClr val="00AEEF"/>
              </a:solidFill>
            </a:ln>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2B-41A7-A17C-185E3E5CEEF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2B-41A7-A17C-185E3E5CEE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KP_RB_data!$C$6:$F$6</c:f>
              <c:numCache>
                <c:formatCode>0</c:formatCode>
                <c:ptCount val="4"/>
                <c:pt idx="1">
                  <c:v>35.799999999999997</c:v>
                </c:pt>
                <c:pt idx="2">
                  <c:v>51.56</c:v>
                </c:pt>
                <c:pt idx="3">
                  <c:v>46</c:v>
                </c:pt>
              </c:numCache>
            </c:numRef>
          </c:val>
          <c:smooth val="0"/>
          <c:extLst>
            <c:ext xmlns:c16="http://schemas.microsoft.com/office/drawing/2014/chart" uri="{C3380CC4-5D6E-409C-BE32-E72D297353CC}">
              <c16:uniqueId val="{00000007-F62B-41A7-A17C-185E3E5CEEF4}"/>
            </c:ext>
          </c:extLst>
        </c:ser>
        <c:dLbls>
          <c:showLegendKey val="0"/>
          <c:showVal val="0"/>
          <c:showCatName val="0"/>
          <c:showSerName val="0"/>
          <c:showPercent val="0"/>
          <c:showBubbleSize val="0"/>
        </c:dLbls>
        <c:smooth val="0"/>
        <c:axId val="159494912"/>
        <c:axId val="159496448"/>
      </c:lineChart>
      <c:catAx>
        <c:axId val="159494912"/>
        <c:scaling>
          <c:orientation val="minMax"/>
        </c:scaling>
        <c:delete val="0"/>
        <c:axPos val="b"/>
        <c:numFmt formatCode="General" sourceLinked="1"/>
        <c:majorTickMark val="out"/>
        <c:minorTickMark val="none"/>
        <c:tickLblPos val="nextTo"/>
        <c:crossAx val="159496448"/>
        <c:crosses val="autoZero"/>
        <c:auto val="1"/>
        <c:lblAlgn val="ctr"/>
        <c:lblOffset val="100"/>
        <c:noMultiLvlLbl val="0"/>
      </c:catAx>
      <c:valAx>
        <c:axId val="159496448"/>
        <c:scaling>
          <c:orientation val="minMax"/>
          <c:max val="100"/>
        </c:scaling>
        <c:delete val="0"/>
        <c:axPos val="l"/>
        <c:title>
          <c:tx>
            <c:rich>
              <a:bodyPr rot="-5400000" vert="horz"/>
              <a:lstStyle/>
              <a:p>
                <a:pPr>
                  <a:defRPr/>
                </a:pPr>
                <a:r>
                  <a:rPr lang="en-GB" dirty="0"/>
                  <a:t>Condom</a:t>
                </a:r>
                <a:r>
                  <a:rPr lang="en-GB" baseline="0" dirty="0"/>
                  <a:t> use (</a:t>
                </a:r>
                <a:r>
                  <a:rPr lang="en-GB" dirty="0"/>
                  <a:t>%)</a:t>
                </a:r>
              </a:p>
            </c:rich>
          </c:tx>
          <c:layout>
            <c:manualLayout>
              <c:xMode val="edge"/>
              <c:yMode val="edge"/>
              <c:x val="1.1876145198831276E-2"/>
              <c:y val="0.18642128397310659"/>
            </c:manualLayout>
          </c:layout>
          <c:overlay val="0"/>
        </c:title>
        <c:numFmt formatCode="0" sourceLinked="1"/>
        <c:majorTickMark val="out"/>
        <c:minorTickMark val="none"/>
        <c:tickLblPos val="nextTo"/>
        <c:crossAx val="159494912"/>
        <c:crosses val="autoZero"/>
        <c:crossBetween val="between"/>
        <c:majorUnit val="20"/>
      </c:valAx>
    </c:plotArea>
    <c:legend>
      <c:legendPos val="r"/>
      <c:layout>
        <c:manualLayout>
          <c:xMode val="edge"/>
          <c:yMode val="edge"/>
          <c:x val="0.86846588969005933"/>
          <c:y val="0.21147573895005833"/>
          <c:w val="0.12995498225531979"/>
          <c:h val="0.39223443129346941"/>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7011553162057"/>
          <c:y val="4.9980491479642224E-2"/>
          <c:w val="0.63764071931326893"/>
          <c:h val="0.61760277777777772"/>
        </c:manualLayout>
      </c:layout>
      <c:areaChart>
        <c:grouping val="standard"/>
        <c:varyColors val="0"/>
        <c:ser>
          <c:idx val="0"/>
          <c:order val="0"/>
          <c:tx>
            <c:strRef>
              <c:f>PLHIV_NI_Deaths_2!$J$2</c:f>
              <c:strCache>
                <c:ptCount val="1"/>
                <c:pt idx="0">
                  <c:v> AIDS-related deaths Upper bound </c:v>
                </c:pt>
              </c:strCache>
            </c:strRef>
          </c:tx>
          <c:spPr>
            <a:solidFill>
              <a:srgbClr val="00A99A">
                <a:alpha val="30000"/>
              </a:srgbClr>
            </a:solidFill>
            <a:ln w="25400">
              <a:noFill/>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PLHIV_NI_Deaths_2!$J$234:$J$264</c:f>
              <c:numCache>
                <c:formatCode>_-* #,##0_-;\-* #,##0_-;_-* "-"??_-;_-@_-</c:formatCode>
                <c:ptCount val="31"/>
                <c:pt idx="0">
                  <c:v>2</c:v>
                </c:pt>
                <c:pt idx="1">
                  <c:v>4</c:v>
                </c:pt>
                <c:pt idx="2">
                  <c:v>8</c:v>
                </c:pt>
                <c:pt idx="3">
                  <c:v>15</c:v>
                </c:pt>
                <c:pt idx="4">
                  <c:v>29</c:v>
                </c:pt>
                <c:pt idx="5">
                  <c:v>53</c:v>
                </c:pt>
                <c:pt idx="6">
                  <c:v>95</c:v>
                </c:pt>
                <c:pt idx="7">
                  <c:v>166</c:v>
                </c:pt>
                <c:pt idx="8">
                  <c:v>280</c:v>
                </c:pt>
                <c:pt idx="9">
                  <c:v>451</c:v>
                </c:pt>
                <c:pt idx="10">
                  <c:v>696</c:v>
                </c:pt>
                <c:pt idx="11">
                  <c:v>1049</c:v>
                </c:pt>
                <c:pt idx="12">
                  <c:v>1592</c:v>
                </c:pt>
                <c:pt idx="13">
                  <c:v>2429</c:v>
                </c:pt>
                <c:pt idx="14">
                  <c:v>3568</c:v>
                </c:pt>
                <c:pt idx="15">
                  <c:v>4981</c:v>
                </c:pt>
                <c:pt idx="16">
                  <c:v>6441</c:v>
                </c:pt>
                <c:pt idx="17">
                  <c:v>7426</c:v>
                </c:pt>
                <c:pt idx="18">
                  <c:v>9209</c:v>
                </c:pt>
                <c:pt idx="19">
                  <c:v>11110</c:v>
                </c:pt>
                <c:pt idx="20">
                  <c:v>12990</c:v>
                </c:pt>
                <c:pt idx="21">
                  <c:v>15544</c:v>
                </c:pt>
                <c:pt idx="22">
                  <c:v>18011</c:v>
                </c:pt>
                <c:pt idx="23">
                  <c:v>20303</c:v>
                </c:pt>
                <c:pt idx="24">
                  <c:v>22600</c:v>
                </c:pt>
                <c:pt idx="25">
                  <c:v>23899</c:v>
                </c:pt>
                <c:pt idx="26">
                  <c:v>25021</c:v>
                </c:pt>
                <c:pt idx="27">
                  <c:v>25653</c:v>
                </c:pt>
                <c:pt idx="28">
                  <c:v>26617</c:v>
                </c:pt>
                <c:pt idx="29">
                  <c:v>26997</c:v>
                </c:pt>
                <c:pt idx="30">
                  <c:v>26772</c:v>
                </c:pt>
              </c:numCache>
            </c:numRef>
          </c:val>
          <c:extLst>
            <c:ext xmlns:c16="http://schemas.microsoft.com/office/drawing/2014/chart" uri="{C3380CC4-5D6E-409C-BE32-E72D297353CC}">
              <c16:uniqueId val="{00000000-C93B-41FA-AA6B-E1D9B28AB35F}"/>
            </c:ext>
          </c:extLst>
        </c:ser>
        <c:ser>
          <c:idx val="2"/>
          <c:order val="2"/>
          <c:tx>
            <c:strRef>
              <c:f>PLHIV_NI_Deaths_2!$L$2</c:f>
              <c:strCache>
                <c:ptCount val="1"/>
                <c:pt idx="0">
                  <c:v> AIDS-related deaths Lower bound </c:v>
                </c:pt>
              </c:strCache>
            </c:strRef>
          </c:tx>
          <c:spPr>
            <a:solidFill>
              <a:sysClr val="window" lastClr="FFFFFF"/>
            </a:solidFill>
            <a:ln w="25400">
              <a:solidFill>
                <a:sysClr val="window" lastClr="FFFFFF"/>
              </a:solidFill>
            </a:ln>
          </c:spPr>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PLHIV_NI_Deaths_2!$L$234:$L$264</c:f>
              <c:numCache>
                <c:formatCode>_-* #,##0_-;\-* #,##0_-;_-* "-"??_-;_-@_-</c:formatCode>
                <c:ptCount val="31"/>
                <c:pt idx="0">
                  <c:v>1</c:v>
                </c:pt>
                <c:pt idx="1">
                  <c:v>3</c:v>
                </c:pt>
                <c:pt idx="2">
                  <c:v>6</c:v>
                </c:pt>
                <c:pt idx="3">
                  <c:v>12</c:v>
                </c:pt>
                <c:pt idx="4">
                  <c:v>23</c:v>
                </c:pt>
                <c:pt idx="5">
                  <c:v>43</c:v>
                </c:pt>
                <c:pt idx="6">
                  <c:v>78</c:v>
                </c:pt>
                <c:pt idx="7">
                  <c:v>137</c:v>
                </c:pt>
                <c:pt idx="8">
                  <c:v>231</c:v>
                </c:pt>
                <c:pt idx="9">
                  <c:v>374</c:v>
                </c:pt>
                <c:pt idx="10">
                  <c:v>578</c:v>
                </c:pt>
                <c:pt idx="11">
                  <c:v>879</c:v>
                </c:pt>
                <c:pt idx="12">
                  <c:v>1336</c:v>
                </c:pt>
                <c:pt idx="13">
                  <c:v>2041</c:v>
                </c:pt>
                <c:pt idx="14">
                  <c:v>3001</c:v>
                </c:pt>
                <c:pt idx="15">
                  <c:v>4201</c:v>
                </c:pt>
                <c:pt idx="16">
                  <c:v>5458</c:v>
                </c:pt>
                <c:pt idx="17">
                  <c:v>6290</c:v>
                </c:pt>
                <c:pt idx="18">
                  <c:v>7782</c:v>
                </c:pt>
                <c:pt idx="19">
                  <c:v>9474</c:v>
                </c:pt>
                <c:pt idx="20">
                  <c:v>11062</c:v>
                </c:pt>
                <c:pt idx="21">
                  <c:v>13368</c:v>
                </c:pt>
                <c:pt idx="22">
                  <c:v>15590</c:v>
                </c:pt>
                <c:pt idx="23">
                  <c:v>17622</c:v>
                </c:pt>
                <c:pt idx="24">
                  <c:v>19594</c:v>
                </c:pt>
                <c:pt idx="25">
                  <c:v>20584</c:v>
                </c:pt>
                <c:pt idx="26">
                  <c:v>21351</c:v>
                </c:pt>
                <c:pt idx="27">
                  <c:v>21801</c:v>
                </c:pt>
                <c:pt idx="28">
                  <c:v>22422</c:v>
                </c:pt>
                <c:pt idx="29">
                  <c:v>22409</c:v>
                </c:pt>
                <c:pt idx="30">
                  <c:v>22052</c:v>
                </c:pt>
              </c:numCache>
            </c:numRef>
          </c:val>
          <c:extLst>
            <c:ext xmlns:c16="http://schemas.microsoft.com/office/drawing/2014/chart" uri="{C3380CC4-5D6E-409C-BE32-E72D297353CC}">
              <c16:uniqueId val="{00000001-C93B-41FA-AA6B-E1D9B28AB35F}"/>
            </c:ext>
          </c:extLst>
        </c:ser>
        <c:dLbls>
          <c:showLegendKey val="0"/>
          <c:showVal val="0"/>
          <c:showCatName val="0"/>
          <c:showSerName val="0"/>
          <c:showPercent val="0"/>
          <c:showBubbleSize val="0"/>
        </c:dLbls>
        <c:axId val="484695040"/>
        <c:axId val="488172544"/>
      </c:areaChart>
      <c:lineChart>
        <c:grouping val="standard"/>
        <c:varyColors val="0"/>
        <c:ser>
          <c:idx val="1"/>
          <c:order val="1"/>
          <c:tx>
            <c:strRef>
              <c:f>PLHIV_NI_Deaths_2!$K$2</c:f>
              <c:strCache>
                <c:ptCount val="1"/>
                <c:pt idx="0">
                  <c:v> AIDS-related deaths </c:v>
                </c:pt>
              </c:strCache>
            </c:strRef>
          </c:tx>
          <c:spPr>
            <a:ln w="38100">
              <a:solidFill>
                <a:srgbClr val="00A99A"/>
              </a:solidFill>
            </a:ln>
          </c:spPr>
          <c:marker>
            <c:symbol val="none"/>
          </c:marker>
          <c:dLbls>
            <c:dLbl>
              <c:idx val="30"/>
              <c:tx>
                <c:rich>
                  <a:bodyPr wrap="square" lIns="38100" tIns="19050" rIns="38100" bIns="19050" anchor="ctr">
                    <a:spAutoFit/>
                  </a:bodyPr>
                  <a:lstStyle/>
                  <a:p>
                    <a:pPr>
                      <a:defRPr sz="1200"/>
                    </a:pPr>
                    <a:r>
                      <a:rPr lang="en-US" sz="1200" dirty="0"/>
                      <a:t>24000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3B-41FA-AA6B-E1D9B28AB3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PLHIV_NI_Deaths_2!$C$234:$C$264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PLHIV_NI_Deaths_2!$K$234:$K$264</c:f>
              <c:numCache>
                <c:formatCode>_-* #,##0_-;\-* #,##0_-;_-* "-"??_-;_-@_-</c:formatCode>
                <c:ptCount val="31"/>
                <c:pt idx="0">
                  <c:v>2</c:v>
                </c:pt>
                <c:pt idx="1">
                  <c:v>3</c:v>
                </c:pt>
                <c:pt idx="2">
                  <c:v>7</c:v>
                </c:pt>
                <c:pt idx="3">
                  <c:v>14</c:v>
                </c:pt>
                <c:pt idx="4">
                  <c:v>26</c:v>
                </c:pt>
                <c:pt idx="5">
                  <c:v>48</c:v>
                </c:pt>
                <c:pt idx="6">
                  <c:v>87</c:v>
                </c:pt>
                <c:pt idx="7">
                  <c:v>152</c:v>
                </c:pt>
                <c:pt idx="8">
                  <c:v>255</c:v>
                </c:pt>
                <c:pt idx="9">
                  <c:v>412</c:v>
                </c:pt>
                <c:pt idx="10">
                  <c:v>638</c:v>
                </c:pt>
                <c:pt idx="11">
                  <c:v>966</c:v>
                </c:pt>
                <c:pt idx="12">
                  <c:v>1466</c:v>
                </c:pt>
                <c:pt idx="13">
                  <c:v>2234</c:v>
                </c:pt>
                <c:pt idx="14">
                  <c:v>3285</c:v>
                </c:pt>
                <c:pt idx="15">
                  <c:v>4598</c:v>
                </c:pt>
                <c:pt idx="16">
                  <c:v>5944</c:v>
                </c:pt>
                <c:pt idx="17">
                  <c:v>6837</c:v>
                </c:pt>
                <c:pt idx="18">
                  <c:v>8468</c:v>
                </c:pt>
                <c:pt idx="19">
                  <c:v>10268</c:v>
                </c:pt>
                <c:pt idx="20">
                  <c:v>11986</c:v>
                </c:pt>
                <c:pt idx="21">
                  <c:v>14398</c:v>
                </c:pt>
                <c:pt idx="22">
                  <c:v>16739</c:v>
                </c:pt>
                <c:pt idx="23">
                  <c:v>18913</c:v>
                </c:pt>
                <c:pt idx="24">
                  <c:v>21020</c:v>
                </c:pt>
                <c:pt idx="25">
                  <c:v>22101</c:v>
                </c:pt>
                <c:pt idx="26">
                  <c:v>23022</c:v>
                </c:pt>
                <c:pt idx="27">
                  <c:v>23626</c:v>
                </c:pt>
                <c:pt idx="28">
                  <c:v>24349</c:v>
                </c:pt>
                <c:pt idx="29">
                  <c:v>24451</c:v>
                </c:pt>
                <c:pt idx="30">
                  <c:v>24169</c:v>
                </c:pt>
              </c:numCache>
            </c:numRef>
          </c:val>
          <c:smooth val="0"/>
          <c:extLst>
            <c:ext xmlns:c16="http://schemas.microsoft.com/office/drawing/2014/chart" uri="{C3380CC4-5D6E-409C-BE32-E72D297353CC}">
              <c16:uniqueId val="{00000003-C93B-41FA-AA6B-E1D9B28AB35F}"/>
            </c:ext>
          </c:extLst>
        </c:ser>
        <c:dLbls>
          <c:showLegendKey val="0"/>
          <c:showVal val="0"/>
          <c:showCatName val="0"/>
          <c:showSerName val="0"/>
          <c:showPercent val="0"/>
          <c:showBubbleSize val="0"/>
        </c:dLbls>
        <c:marker val="1"/>
        <c:smooth val="0"/>
        <c:axId val="484695040"/>
        <c:axId val="488172544"/>
      </c:lineChart>
      <c:catAx>
        <c:axId val="4846950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8172544"/>
        <c:crosses val="autoZero"/>
        <c:auto val="1"/>
        <c:lblAlgn val="ctr"/>
        <c:lblOffset val="100"/>
        <c:tickLblSkip val="5"/>
        <c:tickMarkSkip val="1"/>
        <c:noMultiLvlLbl val="0"/>
      </c:catAx>
      <c:valAx>
        <c:axId val="488172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84695040"/>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823539272030651"/>
          <c:y val="0.12041006151025205"/>
          <c:w val="0.86926317049808433"/>
          <c:h val="0.48472632327209098"/>
        </c:manualLayout>
      </c:layout>
      <c:barChart>
        <c:barDir val="col"/>
        <c:grouping val="clustered"/>
        <c:varyColors val="0"/>
        <c:ser>
          <c:idx val="0"/>
          <c:order val="0"/>
          <c:tx>
            <c:strRef>
              <c:f>'Cndm use FSW'!$J$5</c:f>
              <c:strCache>
                <c:ptCount val="1"/>
                <c:pt idx="0">
                  <c:v>2009</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FSW'!$J$6:$J$9</c:f>
              <c:numCache>
                <c:formatCode>0</c:formatCode>
                <c:ptCount val="4"/>
                <c:pt idx="0">
                  <c:v>64</c:v>
                </c:pt>
                <c:pt idx="1">
                  <c:v>65</c:v>
                </c:pt>
                <c:pt idx="2" formatCode="General">
                  <c:v>28</c:v>
                </c:pt>
                <c:pt idx="3" formatCode="General">
                  <c:v>31</c:v>
                </c:pt>
              </c:numCache>
            </c:numRef>
          </c:val>
          <c:extLst>
            <c:ext xmlns:c16="http://schemas.microsoft.com/office/drawing/2014/chart" uri="{C3380CC4-5D6E-409C-BE32-E72D297353CC}">
              <c16:uniqueId val="{00000000-0860-45D5-9E4C-CD8062838C97}"/>
            </c:ext>
          </c:extLst>
        </c:ser>
        <c:ser>
          <c:idx val="1"/>
          <c:order val="1"/>
          <c:tx>
            <c:strRef>
              <c:f>'Cndm use FSW'!$K$5</c:f>
              <c:strCache>
                <c:ptCount val="1"/>
                <c:pt idx="0">
                  <c:v>2013</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FSW'!$K$6:$K$9</c:f>
              <c:numCache>
                <c:formatCode>0</c:formatCode>
                <c:ptCount val="4"/>
                <c:pt idx="0">
                  <c:v>68</c:v>
                </c:pt>
                <c:pt idx="1">
                  <c:v>58</c:v>
                </c:pt>
                <c:pt idx="2" formatCode="General">
                  <c:v>36</c:v>
                </c:pt>
                <c:pt idx="3" formatCode="General">
                  <c:v>36</c:v>
                </c:pt>
              </c:numCache>
            </c:numRef>
          </c:val>
          <c:extLst>
            <c:ext xmlns:c16="http://schemas.microsoft.com/office/drawing/2014/chart" uri="{C3380CC4-5D6E-409C-BE32-E72D297353CC}">
              <c16:uniqueId val="{00000001-0860-45D5-9E4C-CD8062838C97}"/>
            </c:ext>
          </c:extLst>
        </c:ser>
        <c:dLbls>
          <c:showLegendKey val="0"/>
          <c:showVal val="0"/>
          <c:showCatName val="0"/>
          <c:showSerName val="0"/>
          <c:showPercent val="0"/>
          <c:showBubbleSize val="0"/>
        </c:dLbls>
        <c:gapWidth val="170"/>
        <c:overlap val="-10"/>
        <c:axId val="162709504"/>
        <c:axId val="162711040"/>
      </c:barChart>
      <c:catAx>
        <c:axId val="162709504"/>
        <c:scaling>
          <c:orientation val="minMax"/>
        </c:scaling>
        <c:delete val="0"/>
        <c:axPos val="b"/>
        <c:numFmt formatCode="General" sourceLinked="0"/>
        <c:majorTickMark val="out"/>
        <c:minorTickMark val="none"/>
        <c:tickLblPos val="nextTo"/>
        <c:crossAx val="162711040"/>
        <c:crosses val="autoZero"/>
        <c:auto val="1"/>
        <c:lblAlgn val="ctr"/>
        <c:lblOffset val="100"/>
        <c:noMultiLvlLbl val="0"/>
      </c:catAx>
      <c:valAx>
        <c:axId val="16271104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11096774945171446"/>
              <c:y val="8.5249617235345576E-2"/>
            </c:manualLayout>
          </c:layout>
          <c:overlay val="0"/>
        </c:title>
        <c:numFmt formatCode="0" sourceLinked="1"/>
        <c:majorTickMark val="out"/>
        <c:minorTickMark val="none"/>
        <c:tickLblPos val="nextTo"/>
        <c:spPr>
          <a:ln>
            <a:noFill/>
          </a:ln>
        </c:spPr>
        <c:crossAx val="162709504"/>
        <c:crosses val="autoZero"/>
        <c:crossBetween val="between"/>
        <c:majorUnit val="20"/>
      </c:valAx>
    </c:plotArea>
    <c:legend>
      <c:legendPos val="t"/>
      <c:layout>
        <c:manualLayout>
          <c:xMode val="edge"/>
          <c:yMode val="edge"/>
          <c:x val="0.32506154214559385"/>
          <c:y val="0.10956610892388452"/>
          <c:w val="0.44111230842911875"/>
          <c:h val="6.6930227471566059E-2"/>
        </c:manualLayout>
      </c:layout>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a:t>
            </a:r>
            <a:r>
              <a:rPr lang="en-GB" baseline="0" dirty="0"/>
              <a:t> Group A</a:t>
            </a:r>
            <a:endParaRPr lang="en-GB" dirty="0"/>
          </a:p>
        </c:rich>
      </c:tx>
      <c:layout>
        <c:manualLayout>
          <c:xMode val="edge"/>
          <c:yMode val="edge"/>
          <c:x val="0.33068715426790152"/>
          <c:y val="1.9512248468941382E-2"/>
        </c:manualLayout>
      </c:layout>
      <c:overlay val="0"/>
    </c:title>
    <c:autoTitleDeleted val="0"/>
    <c:plotArea>
      <c:layout>
        <c:manualLayout>
          <c:layoutTarget val="inner"/>
          <c:xMode val="edge"/>
          <c:yMode val="edge"/>
          <c:x val="0.12759315134099616"/>
          <c:y val="0.12370133420822398"/>
          <c:w val="0.76919468390804591"/>
          <c:h val="0.48272309711286088"/>
        </c:manualLayout>
      </c:layout>
      <c:lineChart>
        <c:grouping val="standard"/>
        <c:varyColors val="0"/>
        <c:ser>
          <c:idx val="1"/>
          <c:order val="0"/>
          <c:tx>
            <c:strRef>
              <c:f>'Cndm use FSW'!$A$6</c:f>
              <c:strCache>
                <c:ptCount val="1"/>
                <c:pt idx="0">
                  <c:v>Direct FSW (with most recent client)</c:v>
                </c:pt>
              </c:strCache>
            </c:strRef>
          </c:tx>
          <c:spPr>
            <a:ln w="38100" cap="rnd">
              <a:solidFill>
                <a:srgbClr val="00A99A"/>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FSW'!$D$6:$F$6</c:f>
              <c:numCache>
                <c:formatCode>0</c:formatCode>
                <c:ptCount val="3"/>
                <c:pt idx="0">
                  <c:v>66.2</c:v>
                </c:pt>
                <c:pt idx="1">
                  <c:v>67.599999999999994</c:v>
                </c:pt>
                <c:pt idx="2" formatCode="General">
                  <c:v>74</c:v>
                </c:pt>
              </c:numCache>
            </c:numRef>
          </c:val>
          <c:smooth val="0"/>
          <c:extLst>
            <c:ext xmlns:c16="http://schemas.microsoft.com/office/drawing/2014/chart" uri="{C3380CC4-5D6E-409C-BE32-E72D297353CC}">
              <c16:uniqueId val="{00000002-B3E9-423F-BC9A-4B60F100D4E3}"/>
            </c:ext>
          </c:extLst>
        </c:ser>
        <c:ser>
          <c:idx val="3"/>
          <c:order val="1"/>
          <c:tx>
            <c:strRef>
              <c:f>'Cndm use FSW'!$A$7</c:f>
              <c:strCache>
                <c:ptCount val="1"/>
                <c:pt idx="0">
                  <c:v>Indirect FSW (with most recent client)</c:v>
                </c:pt>
              </c:strCache>
            </c:strRef>
          </c:tx>
          <c:spPr>
            <a:ln w="38100">
              <a:solidFill>
                <a:srgbClr val="F26B73"/>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FSW'!$D$7:$F$7</c:f>
              <c:numCache>
                <c:formatCode>0</c:formatCode>
                <c:ptCount val="3"/>
                <c:pt idx="0">
                  <c:v>67</c:v>
                </c:pt>
                <c:pt idx="1">
                  <c:v>60.7</c:v>
                </c:pt>
                <c:pt idx="2" formatCode="General">
                  <c:v>52</c:v>
                </c:pt>
              </c:numCache>
            </c:numRef>
          </c:val>
          <c:smooth val="0"/>
          <c:extLst>
            <c:ext xmlns:c16="http://schemas.microsoft.com/office/drawing/2014/chart" uri="{C3380CC4-5D6E-409C-BE32-E72D297353CC}">
              <c16:uniqueId val="{00000005-B3E9-423F-BC9A-4B60F100D4E3}"/>
            </c:ext>
          </c:extLst>
        </c:ser>
        <c:ser>
          <c:idx val="0"/>
          <c:order val="2"/>
          <c:tx>
            <c:strRef>
              <c:f>'Cndm use FSW'!$A$8</c:f>
              <c:strCache>
                <c:ptCount val="1"/>
                <c:pt idx="0">
                  <c:v>Direct FSW (consistent use in the last week)</c:v>
                </c:pt>
              </c:strCache>
            </c:strRef>
          </c:tx>
          <c:spPr>
            <a:ln w="38100">
              <a:solidFill>
                <a:srgbClr val="00A99A"/>
              </a:solidFill>
              <a:prstDash val="sysDash"/>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FSW'!$D$8:$F$8</c:f>
              <c:numCache>
                <c:formatCode>0</c:formatCode>
                <c:ptCount val="3"/>
                <c:pt idx="0">
                  <c:v>32</c:v>
                </c:pt>
                <c:pt idx="1">
                  <c:v>47</c:v>
                </c:pt>
                <c:pt idx="2" formatCode="General">
                  <c:v>43</c:v>
                </c:pt>
              </c:numCache>
            </c:numRef>
          </c:val>
          <c:smooth val="0"/>
          <c:extLst>
            <c:ext xmlns:c16="http://schemas.microsoft.com/office/drawing/2014/chart" uri="{C3380CC4-5D6E-409C-BE32-E72D297353CC}">
              <c16:uniqueId val="{00000008-B3E9-423F-BC9A-4B60F100D4E3}"/>
            </c:ext>
          </c:extLst>
        </c:ser>
        <c:ser>
          <c:idx val="4"/>
          <c:order val="3"/>
          <c:tx>
            <c:strRef>
              <c:f>'Cndm use FSW'!$A$9</c:f>
              <c:strCache>
                <c:ptCount val="1"/>
                <c:pt idx="0">
                  <c:v>Indirect FSW (consistent use in the last week)</c:v>
                </c:pt>
              </c:strCache>
            </c:strRef>
          </c:tx>
          <c:spPr>
            <a:ln w="38100">
              <a:solidFill>
                <a:srgbClr val="F26B73"/>
              </a:solidFill>
              <a:prstDash val="sysDash"/>
            </a:ln>
          </c:spPr>
          <c:marker>
            <c:symbol val="none"/>
          </c:marker>
          <c:dLbls>
            <c:dLbl>
              <c:idx val="2"/>
              <c:layout>
                <c:manualLayout>
                  <c:x val="1.0185065298711424E-16"/>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E9-423F-BC9A-4B60F100D4E3}"/>
                </c:ext>
              </c:extLst>
            </c:dLbl>
            <c:dLbl>
              <c:idx val="4"/>
              <c:layout>
                <c:manualLayout>
                  <c:x val="0"/>
                  <c:y val="2.6016260162601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FSW'!$D$9:$F$9</c:f>
              <c:numCache>
                <c:formatCode>0</c:formatCode>
                <c:ptCount val="3"/>
                <c:pt idx="0">
                  <c:v>34</c:v>
                </c:pt>
                <c:pt idx="1">
                  <c:v>35</c:v>
                </c:pt>
                <c:pt idx="2" formatCode="General">
                  <c:v>40</c:v>
                </c:pt>
              </c:numCache>
            </c:numRef>
          </c:val>
          <c:smooth val="0"/>
          <c:extLst>
            <c:ext xmlns:c16="http://schemas.microsoft.com/office/drawing/2014/chart" uri="{C3380CC4-5D6E-409C-BE32-E72D297353CC}">
              <c16:uniqueId val="{0000000B-B3E9-423F-BC9A-4B60F100D4E3}"/>
            </c:ext>
          </c:extLst>
        </c:ser>
        <c:dLbls>
          <c:showLegendKey val="0"/>
          <c:showVal val="0"/>
          <c:showCatName val="0"/>
          <c:showSerName val="0"/>
          <c:showPercent val="0"/>
          <c:showBubbleSize val="0"/>
        </c:dLbls>
        <c:smooth val="0"/>
        <c:axId val="162794496"/>
        <c:axId val="162837248"/>
      </c:lineChart>
      <c:catAx>
        <c:axId val="162794496"/>
        <c:scaling>
          <c:orientation val="minMax"/>
        </c:scaling>
        <c:delete val="0"/>
        <c:axPos val="b"/>
        <c:numFmt formatCode="General" sourceLinked="1"/>
        <c:majorTickMark val="none"/>
        <c:minorTickMark val="none"/>
        <c:tickLblPos val="nextTo"/>
        <c:crossAx val="162837248"/>
        <c:crosses val="autoZero"/>
        <c:auto val="1"/>
        <c:lblAlgn val="ctr"/>
        <c:lblOffset val="100"/>
        <c:noMultiLvlLbl val="0"/>
      </c:catAx>
      <c:valAx>
        <c:axId val="162837248"/>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11608615133723721"/>
              <c:y val="8.588746719160105E-2"/>
            </c:manualLayout>
          </c:layout>
          <c:overlay val="0"/>
        </c:title>
        <c:numFmt formatCode="#,##0" sourceLinked="0"/>
        <c:majorTickMark val="none"/>
        <c:minorTickMark val="none"/>
        <c:tickLblPos val="nextTo"/>
        <c:spPr>
          <a:ln>
            <a:noFill/>
          </a:ln>
        </c:spPr>
        <c:crossAx val="162794496"/>
        <c:crosses val="autoZero"/>
        <c:crossBetween val="between"/>
        <c:majorUnit val="20"/>
      </c:valAx>
    </c:plotArea>
    <c:legend>
      <c:legendPos val="b"/>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MSM'!$A$6</c:f>
              <c:strCache>
                <c:ptCount val="1"/>
                <c:pt idx="0">
                  <c:v>condom use at last sex</c:v>
                </c:pt>
              </c:strCache>
            </c:strRef>
          </c:tx>
          <c:spPr>
            <a:ln w="38100" cap="rnd">
              <a:solidFill>
                <a:srgbClr val="F78E1E"/>
              </a:solidFill>
              <a:prstDash val="solid"/>
            </a:ln>
          </c:spPr>
          <c:marker>
            <c:symbol val="none"/>
          </c:marker>
          <c:cat>
            <c:strRef>
              <c:f>'Cndm use MSM'!$B$5:$D$5</c:f>
              <c:strCache>
                <c:ptCount val="3"/>
                <c:pt idx="0">
                  <c:v>2007</c:v>
                </c:pt>
                <c:pt idx="1">
                  <c:v>2011</c:v>
                </c:pt>
                <c:pt idx="2">
                  <c:v>2015</c:v>
                </c:pt>
              </c:strCache>
            </c:strRef>
          </c:cat>
          <c:val>
            <c:numRef>
              <c:f>'Cndm use MSM'!$B$6:$D$6</c:f>
              <c:numCache>
                <c:formatCode>0</c:formatCode>
                <c:ptCount val="3"/>
                <c:pt idx="0">
                  <c:v>54.5</c:v>
                </c:pt>
                <c:pt idx="1">
                  <c:v>60.76</c:v>
                </c:pt>
                <c:pt idx="2">
                  <c:v>79.73</c:v>
                </c:pt>
              </c:numCache>
            </c:numRef>
          </c:val>
          <c:smooth val="0"/>
          <c:extLst>
            <c:ext xmlns:c16="http://schemas.microsoft.com/office/drawing/2014/chart" uri="{C3380CC4-5D6E-409C-BE32-E72D297353CC}">
              <c16:uniqueId val="{00000000-04F2-491B-868B-90EEAE28E8BB}"/>
            </c:ext>
          </c:extLst>
        </c:ser>
        <c:ser>
          <c:idx val="3"/>
          <c:order val="1"/>
          <c:tx>
            <c:strRef>
              <c:f>'Cndm use MSM'!$A$7</c:f>
              <c:strCache>
                <c:ptCount val="1"/>
                <c:pt idx="0">
                  <c:v>consistent condom use</c:v>
                </c:pt>
              </c:strCache>
            </c:strRef>
          </c:tx>
          <c:spPr>
            <a:ln w="38100">
              <a:solidFill>
                <a:srgbClr val="F78E1E"/>
              </a:solidFill>
              <a:prstDash val="sysDash"/>
            </a:ln>
          </c:spPr>
          <c:marker>
            <c:symbol val="none"/>
          </c:marker>
          <c:cat>
            <c:strRef>
              <c:f>'Cndm use MSM'!$B$5:$D$5</c:f>
              <c:strCache>
                <c:ptCount val="3"/>
                <c:pt idx="0">
                  <c:v>2007</c:v>
                </c:pt>
                <c:pt idx="1">
                  <c:v>2011</c:v>
                </c:pt>
                <c:pt idx="2">
                  <c:v>2015</c:v>
                </c:pt>
              </c:strCache>
            </c:strRef>
          </c:cat>
          <c:val>
            <c:numRef>
              <c:f>'Cndm use MSM'!$B$7:$D$7</c:f>
              <c:numCache>
                <c:formatCode>0</c:formatCode>
                <c:ptCount val="3"/>
                <c:pt idx="0">
                  <c:v>33</c:v>
                </c:pt>
                <c:pt idx="1">
                  <c:v>24.41</c:v>
                </c:pt>
                <c:pt idx="2">
                  <c:v>61.45</c:v>
                </c:pt>
              </c:numCache>
            </c:numRef>
          </c:val>
          <c:smooth val="0"/>
          <c:extLst>
            <c:ext xmlns:c16="http://schemas.microsoft.com/office/drawing/2014/chart" uri="{C3380CC4-5D6E-409C-BE32-E72D297353CC}">
              <c16:uniqueId val="{00000001-04F2-491B-868B-90EEAE28E8BB}"/>
            </c:ext>
          </c:extLst>
        </c:ser>
        <c:dLbls>
          <c:showLegendKey val="0"/>
          <c:showVal val="0"/>
          <c:showCatName val="0"/>
          <c:showSerName val="0"/>
          <c:showPercent val="0"/>
          <c:showBubbleSize val="0"/>
        </c:dLbls>
        <c:smooth val="0"/>
        <c:axId val="163112448"/>
        <c:axId val="163113984"/>
      </c:lineChart>
      <c:catAx>
        <c:axId val="163112448"/>
        <c:scaling>
          <c:orientation val="minMax"/>
        </c:scaling>
        <c:delete val="0"/>
        <c:axPos val="b"/>
        <c:numFmt formatCode="General" sourceLinked="1"/>
        <c:majorTickMark val="none"/>
        <c:minorTickMark val="none"/>
        <c:tickLblPos val="nextTo"/>
        <c:crossAx val="163113984"/>
        <c:crosses val="autoZero"/>
        <c:auto val="1"/>
        <c:lblAlgn val="ctr"/>
        <c:lblOffset val="100"/>
        <c:noMultiLvlLbl val="0"/>
      </c:catAx>
      <c:valAx>
        <c:axId val="163113984"/>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312451752354487"/>
              <c:y val="1.7036274286074422E-2"/>
            </c:manualLayout>
          </c:layout>
          <c:overlay val="0"/>
        </c:title>
        <c:numFmt formatCode="#,##0" sourceLinked="0"/>
        <c:majorTickMark val="none"/>
        <c:minorTickMark val="none"/>
        <c:tickLblPos val="nextTo"/>
        <c:crossAx val="163112448"/>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TG'!$A$6</c:f>
              <c:strCache>
                <c:ptCount val="1"/>
                <c:pt idx="0">
                  <c:v>condom use at last sex</c:v>
                </c:pt>
              </c:strCache>
            </c:strRef>
          </c:tx>
          <c:spPr>
            <a:ln w="38100" cap="rnd">
              <a:solidFill>
                <a:srgbClr val="F26B73"/>
              </a:solidFill>
              <a:prstDash val="solid"/>
            </a:ln>
          </c:spPr>
          <c:marker>
            <c:symbol val="none"/>
          </c:marker>
          <c:cat>
            <c:strRef>
              <c:f>'Cndm use TG'!$B$5:$D$5</c:f>
              <c:strCache>
                <c:ptCount val="3"/>
                <c:pt idx="0">
                  <c:v>2007</c:v>
                </c:pt>
                <c:pt idx="1">
                  <c:v>2011</c:v>
                </c:pt>
                <c:pt idx="2">
                  <c:v>2015</c:v>
                </c:pt>
              </c:strCache>
            </c:strRef>
          </c:cat>
          <c:val>
            <c:numRef>
              <c:f>'Cndm use TG'!$B$6:$D$6</c:f>
              <c:numCache>
                <c:formatCode>0</c:formatCode>
                <c:ptCount val="3"/>
                <c:pt idx="0">
                  <c:v>79.45</c:v>
                </c:pt>
                <c:pt idx="1">
                  <c:v>79.61</c:v>
                </c:pt>
                <c:pt idx="2">
                  <c:v>86.16</c:v>
                </c:pt>
              </c:numCache>
            </c:numRef>
          </c:val>
          <c:smooth val="0"/>
          <c:extLst>
            <c:ext xmlns:c16="http://schemas.microsoft.com/office/drawing/2014/chart" uri="{C3380CC4-5D6E-409C-BE32-E72D297353CC}">
              <c16:uniqueId val="{00000000-5050-4E9E-A33F-96C015695FC6}"/>
            </c:ext>
          </c:extLst>
        </c:ser>
        <c:ser>
          <c:idx val="3"/>
          <c:order val="1"/>
          <c:tx>
            <c:strRef>
              <c:f>'Cndm use TG'!$A$7</c:f>
              <c:strCache>
                <c:ptCount val="1"/>
                <c:pt idx="0">
                  <c:v>consistent condom use</c:v>
                </c:pt>
              </c:strCache>
            </c:strRef>
          </c:tx>
          <c:spPr>
            <a:ln w="38100">
              <a:solidFill>
                <a:srgbClr val="F26B73"/>
              </a:solidFill>
              <a:prstDash val="sysDash"/>
            </a:ln>
          </c:spPr>
          <c:marker>
            <c:symbol val="none"/>
          </c:marker>
          <c:cat>
            <c:strRef>
              <c:f>'Cndm use TG'!$B$5:$D$5</c:f>
              <c:strCache>
                <c:ptCount val="3"/>
                <c:pt idx="0">
                  <c:v>2007</c:v>
                </c:pt>
                <c:pt idx="1">
                  <c:v>2011</c:v>
                </c:pt>
                <c:pt idx="2">
                  <c:v>2015</c:v>
                </c:pt>
              </c:strCache>
            </c:strRef>
          </c:cat>
          <c:val>
            <c:numRef>
              <c:f>'Cndm use TG'!$B$7:$D$7</c:f>
              <c:numCache>
                <c:formatCode>0</c:formatCode>
                <c:ptCount val="3"/>
                <c:pt idx="0">
                  <c:v>38</c:v>
                </c:pt>
                <c:pt idx="1">
                  <c:v>41.25</c:v>
                </c:pt>
                <c:pt idx="2">
                  <c:v>55.66</c:v>
                </c:pt>
              </c:numCache>
            </c:numRef>
          </c:val>
          <c:smooth val="0"/>
          <c:extLst>
            <c:ext xmlns:c16="http://schemas.microsoft.com/office/drawing/2014/chart" uri="{C3380CC4-5D6E-409C-BE32-E72D297353CC}">
              <c16:uniqueId val="{00000001-5050-4E9E-A33F-96C015695FC6}"/>
            </c:ext>
          </c:extLst>
        </c:ser>
        <c:dLbls>
          <c:showLegendKey val="0"/>
          <c:showVal val="0"/>
          <c:showCatName val="0"/>
          <c:showSerName val="0"/>
          <c:showPercent val="0"/>
          <c:showBubbleSize val="0"/>
        </c:dLbls>
        <c:smooth val="0"/>
        <c:axId val="163889920"/>
        <c:axId val="163891456"/>
      </c:lineChart>
      <c:catAx>
        <c:axId val="163889920"/>
        <c:scaling>
          <c:orientation val="minMax"/>
        </c:scaling>
        <c:delete val="0"/>
        <c:axPos val="b"/>
        <c:numFmt formatCode="General" sourceLinked="1"/>
        <c:majorTickMark val="none"/>
        <c:minorTickMark val="none"/>
        <c:tickLblPos val="nextTo"/>
        <c:crossAx val="163891456"/>
        <c:crosses val="autoZero"/>
        <c:auto val="1"/>
        <c:lblAlgn val="ctr"/>
        <c:lblOffset val="100"/>
        <c:noMultiLvlLbl val="0"/>
      </c:catAx>
      <c:valAx>
        <c:axId val="16389145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0"/>
            </c:manualLayout>
          </c:layout>
          <c:overlay val="0"/>
        </c:title>
        <c:numFmt formatCode="#,##0" sourceLinked="0"/>
        <c:majorTickMark val="none"/>
        <c:minorTickMark val="none"/>
        <c:tickLblPos val="nextTo"/>
        <c:crossAx val="16388992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PWID'!$A$6</c:f>
              <c:strCache>
                <c:ptCount val="1"/>
                <c:pt idx="0">
                  <c:v>condom use at last sex</c:v>
                </c:pt>
              </c:strCache>
            </c:strRef>
          </c:tx>
          <c:spPr>
            <a:ln w="38100" cap="rnd">
              <a:solidFill>
                <a:srgbClr val="00AEEF"/>
              </a:solidFill>
              <a:prstDash val="solid"/>
            </a:ln>
          </c:spPr>
          <c:marker>
            <c:symbol val="none"/>
          </c:marker>
          <c:cat>
            <c:strRef>
              <c:f>'Cndm use PWID'!$B$5:$D$5</c:f>
              <c:strCache>
                <c:ptCount val="3"/>
                <c:pt idx="0">
                  <c:v>2007</c:v>
                </c:pt>
                <c:pt idx="1">
                  <c:v>2011</c:v>
                </c:pt>
                <c:pt idx="2">
                  <c:v>2015</c:v>
                </c:pt>
              </c:strCache>
            </c:strRef>
          </c:cat>
          <c:val>
            <c:numRef>
              <c:f>'Cndm use PWID'!$B$6:$D$6</c:f>
              <c:numCache>
                <c:formatCode>0</c:formatCode>
                <c:ptCount val="3"/>
                <c:pt idx="0">
                  <c:v>54</c:v>
                </c:pt>
                <c:pt idx="1">
                  <c:v>56.36</c:v>
                </c:pt>
                <c:pt idx="2">
                  <c:v>17.89</c:v>
                </c:pt>
              </c:numCache>
            </c:numRef>
          </c:val>
          <c:smooth val="0"/>
          <c:extLst>
            <c:ext xmlns:c16="http://schemas.microsoft.com/office/drawing/2014/chart" uri="{C3380CC4-5D6E-409C-BE32-E72D297353CC}">
              <c16:uniqueId val="{00000000-E9F4-4D52-BEAF-0CCEE7361084}"/>
            </c:ext>
          </c:extLst>
        </c:ser>
        <c:ser>
          <c:idx val="3"/>
          <c:order val="1"/>
          <c:tx>
            <c:strRef>
              <c:f>'Cndm use PWID'!$A$7</c:f>
              <c:strCache>
                <c:ptCount val="1"/>
                <c:pt idx="0">
                  <c:v>consistent condom use</c:v>
                </c:pt>
              </c:strCache>
            </c:strRef>
          </c:tx>
          <c:spPr>
            <a:ln w="38100">
              <a:solidFill>
                <a:srgbClr val="00AEEF"/>
              </a:solidFill>
              <a:prstDash val="sysDash"/>
            </a:ln>
          </c:spPr>
          <c:marker>
            <c:symbol val="none"/>
          </c:marker>
          <c:cat>
            <c:strRef>
              <c:f>'Cndm use PWID'!$B$5:$D$5</c:f>
              <c:strCache>
                <c:ptCount val="3"/>
                <c:pt idx="0">
                  <c:v>2007</c:v>
                </c:pt>
                <c:pt idx="1">
                  <c:v>2011</c:v>
                </c:pt>
                <c:pt idx="2">
                  <c:v>2015</c:v>
                </c:pt>
              </c:strCache>
            </c:strRef>
          </c:cat>
          <c:val>
            <c:numRef>
              <c:f>'Cndm use PWID'!$B$7:$D$7</c:f>
              <c:numCache>
                <c:formatCode>0</c:formatCode>
                <c:ptCount val="3"/>
                <c:pt idx="0">
                  <c:v>32</c:v>
                </c:pt>
                <c:pt idx="1">
                  <c:v>14.55</c:v>
                </c:pt>
                <c:pt idx="2">
                  <c:v>2.5</c:v>
                </c:pt>
              </c:numCache>
            </c:numRef>
          </c:val>
          <c:smooth val="0"/>
          <c:extLst>
            <c:ext xmlns:c16="http://schemas.microsoft.com/office/drawing/2014/chart" uri="{C3380CC4-5D6E-409C-BE32-E72D297353CC}">
              <c16:uniqueId val="{00000001-E9F4-4D52-BEAF-0CCEE7361084}"/>
            </c:ext>
          </c:extLst>
        </c:ser>
        <c:dLbls>
          <c:showLegendKey val="0"/>
          <c:showVal val="0"/>
          <c:showCatName val="0"/>
          <c:showSerName val="0"/>
          <c:showPercent val="0"/>
          <c:showBubbleSize val="0"/>
        </c:dLbls>
        <c:smooth val="0"/>
        <c:axId val="164003840"/>
        <c:axId val="164005376"/>
      </c:lineChart>
      <c:catAx>
        <c:axId val="164003840"/>
        <c:scaling>
          <c:orientation val="minMax"/>
        </c:scaling>
        <c:delete val="0"/>
        <c:axPos val="b"/>
        <c:numFmt formatCode="General" sourceLinked="1"/>
        <c:majorTickMark val="none"/>
        <c:minorTickMark val="none"/>
        <c:tickLblPos val="nextTo"/>
        <c:crossAx val="164005376"/>
        <c:crosses val="autoZero"/>
        <c:auto val="1"/>
        <c:lblAlgn val="ctr"/>
        <c:lblOffset val="100"/>
        <c:noMultiLvlLbl val="0"/>
      </c:catAx>
      <c:valAx>
        <c:axId val="16400537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7.6476632281430074E-4"/>
            </c:manualLayout>
          </c:layout>
          <c:overlay val="0"/>
        </c:title>
        <c:numFmt formatCode="#,##0" sourceLinked="0"/>
        <c:majorTickMark val="none"/>
        <c:minorTickMark val="none"/>
        <c:tickLblPos val="nextTo"/>
        <c:crossAx val="16400384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58078819693014E-2"/>
          <c:y val="0.13017965777533622"/>
          <c:w val="0.89528081006919591"/>
          <c:h val="0.64120251683655827"/>
        </c:manualLayout>
      </c:layout>
      <c:barChart>
        <c:barDir val="col"/>
        <c:grouping val="clustered"/>
        <c:varyColors val="0"/>
        <c:ser>
          <c:idx val="0"/>
          <c:order val="0"/>
          <c:tx>
            <c:strRef>
              <c:f>'Cndm use high risk men'!$C$5</c:f>
              <c:strCache>
                <c:ptCount val="1"/>
                <c:pt idx="0">
                  <c:v>condom use at last sex</c:v>
                </c:pt>
              </c:strCache>
            </c:strRef>
          </c:tx>
          <c:spPr>
            <a:solidFill>
              <a:srgbClr val="B3CC8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men'!$C$6:$C$13</c:f>
              <c:numCache>
                <c:formatCode>0</c:formatCode>
                <c:ptCount val="8"/>
                <c:pt idx="0">
                  <c:v>12.01</c:v>
                </c:pt>
                <c:pt idx="1">
                  <c:v>12.39</c:v>
                </c:pt>
                <c:pt idx="2">
                  <c:v>2</c:v>
                </c:pt>
                <c:pt idx="3">
                  <c:v>25.5</c:v>
                </c:pt>
                <c:pt idx="4">
                  <c:v>12.86</c:v>
                </c:pt>
                <c:pt idx="5">
                  <c:v>11.09</c:v>
                </c:pt>
                <c:pt idx="6">
                  <c:v>14.83</c:v>
                </c:pt>
                <c:pt idx="7">
                  <c:v>6.79</c:v>
                </c:pt>
              </c:numCache>
            </c:numRef>
          </c:val>
          <c:extLst>
            <c:ext xmlns:c16="http://schemas.microsoft.com/office/drawing/2014/chart" uri="{C3380CC4-5D6E-409C-BE32-E72D297353CC}">
              <c16:uniqueId val="{00000000-E9B1-4800-B81D-C669009F5ABE}"/>
            </c:ext>
          </c:extLst>
        </c:ser>
        <c:ser>
          <c:idx val="1"/>
          <c:order val="1"/>
          <c:tx>
            <c:strRef>
              <c:f>'Cndm use high risk men'!$D$5</c:f>
              <c:strCache>
                <c:ptCount val="1"/>
                <c:pt idx="0">
                  <c:v>consistent condom use</c:v>
                </c:pt>
              </c:strCache>
            </c:strRef>
          </c:tx>
          <c:spPr>
            <a:solidFill>
              <a:srgbClr val="5C73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men'!$D$6:$D$13</c:f>
              <c:numCache>
                <c:formatCode>0</c:formatCode>
                <c:ptCount val="8"/>
                <c:pt idx="0">
                  <c:v>3.88</c:v>
                </c:pt>
                <c:pt idx="1">
                  <c:v>4.33</c:v>
                </c:pt>
                <c:pt idx="2">
                  <c:v>0.75</c:v>
                </c:pt>
                <c:pt idx="3">
                  <c:v>5.37</c:v>
                </c:pt>
                <c:pt idx="4">
                  <c:v>4.4000000000000004</c:v>
                </c:pt>
                <c:pt idx="5">
                  <c:v>1.32</c:v>
                </c:pt>
                <c:pt idx="6">
                  <c:v>5.67</c:v>
                </c:pt>
                <c:pt idx="7">
                  <c:v>0.81</c:v>
                </c:pt>
              </c:numCache>
            </c:numRef>
          </c:val>
          <c:extLst>
            <c:ext xmlns:c16="http://schemas.microsoft.com/office/drawing/2014/chart" uri="{C3380CC4-5D6E-409C-BE32-E72D297353CC}">
              <c16:uniqueId val="{00000001-E9B1-4800-B81D-C669009F5ABE}"/>
            </c:ext>
          </c:extLst>
        </c:ser>
        <c:dLbls>
          <c:showLegendKey val="0"/>
          <c:showVal val="0"/>
          <c:showCatName val="0"/>
          <c:showSerName val="0"/>
          <c:showPercent val="0"/>
          <c:showBubbleSize val="0"/>
        </c:dLbls>
        <c:gapWidth val="150"/>
        <c:overlap val="-5"/>
        <c:axId val="170749952"/>
        <c:axId val="170751488"/>
      </c:barChart>
      <c:catAx>
        <c:axId val="170749952"/>
        <c:scaling>
          <c:orientation val="minMax"/>
        </c:scaling>
        <c:delete val="0"/>
        <c:axPos val="b"/>
        <c:numFmt formatCode="General" sourceLinked="0"/>
        <c:majorTickMark val="out"/>
        <c:minorTickMark val="none"/>
        <c:tickLblPos val="nextTo"/>
        <c:crossAx val="170751488"/>
        <c:crosses val="autoZero"/>
        <c:auto val="1"/>
        <c:lblAlgn val="ctr"/>
        <c:lblOffset val="100"/>
        <c:noMultiLvlLbl val="0"/>
      </c:catAx>
      <c:valAx>
        <c:axId val="170751488"/>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1874502903046214E-2"/>
              <c:y val="9.6168284197033507E-2"/>
            </c:manualLayout>
          </c:layout>
          <c:overlay val="0"/>
        </c:title>
        <c:numFmt formatCode="0" sourceLinked="1"/>
        <c:majorTickMark val="out"/>
        <c:minorTickMark val="none"/>
        <c:tickLblPos val="nextTo"/>
        <c:crossAx val="170749952"/>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3513350583827"/>
          <c:y val="0.12102422311714851"/>
          <c:w val="0.83541446011828024"/>
          <c:h val="0.55085786032471129"/>
        </c:manualLayout>
      </c:layout>
      <c:barChart>
        <c:barDir val="col"/>
        <c:grouping val="clustered"/>
        <c:varyColors val="0"/>
        <c:ser>
          <c:idx val="1"/>
          <c:order val="0"/>
          <c:tx>
            <c:strRef>
              <c:f>'Consist cndm use comm sex'!$B$3</c:f>
              <c:strCache>
                <c:ptCount val="1"/>
                <c:pt idx="0">
                  <c:v>condom use at last sex</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sex'!$B$4:$B$8</c:f>
              <c:numCache>
                <c:formatCode>0</c:formatCode>
                <c:ptCount val="5"/>
                <c:pt idx="0">
                  <c:v>68</c:v>
                </c:pt>
                <c:pt idx="1">
                  <c:v>58</c:v>
                </c:pt>
                <c:pt idx="2">
                  <c:v>74</c:v>
                </c:pt>
                <c:pt idx="3">
                  <c:v>54</c:v>
                </c:pt>
                <c:pt idx="4">
                  <c:v>54</c:v>
                </c:pt>
              </c:numCache>
            </c:numRef>
          </c:val>
          <c:extLst>
            <c:ext xmlns:c16="http://schemas.microsoft.com/office/drawing/2014/chart" uri="{C3380CC4-5D6E-409C-BE32-E72D297353CC}">
              <c16:uniqueId val="{00000000-BFBD-4AA9-8E3B-00E96B862CDF}"/>
            </c:ext>
          </c:extLst>
        </c:ser>
        <c:ser>
          <c:idx val="0"/>
          <c:order val="1"/>
          <c:tx>
            <c:strRef>
              <c:f>'Consist cndm use comm sex'!$C$3</c:f>
              <c:strCache>
                <c:ptCount val="1"/>
                <c:pt idx="0">
                  <c:v>consistent condom use</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sex'!$C$4:$C$8</c:f>
              <c:numCache>
                <c:formatCode>0</c:formatCode>
                <c:ptCount val="5"/>
                <c:pt idx="0">
                  <c:v>36</c:v>
                </c:pt>
                <c:pt idx="1">
                  <c:v>36</c:v>
                </c:pt>
                <c:pt idx="2">
                  <c:v>42</c:v>
                </c:pt>
                <c:pt idx="3">
                  <c:v>42</c:v>
                </c:pt>
                <c:pt idx="4">
                  <c:v>16</c:v>
                </c:pt>
              </c:numCache>
            </c:numRef>
          </c:val>
          <c:extLst>
            <c:ext xmlns:c16="http://schemas.microsoft.com/office/drawing/2014/chart" uri="{C3380CC4-5D6E-409C-BE32-E72D297353CC}">
              <c16:uniqueId val="{00000001-BFBD-4AA9-8E3B-00E96B862CDF}"/>
            </c:ext>
          </c:extLst>
        </c:ser>
        <c:dLbls>
          <c:showLegendKey val="0"/>
          <c:showVal val="0"/>
          <c:showCatName val="0"/>
          <c:showSerName val="0"/>
          <c:showPercent val="0"/>
          <c:showBubbleSize val="0"/>
        </c:dLbls>
        <c:gapWidth val="96"/>
        <c:axId val="175580288"/>
        <c:axId val="175581824"/>
      </c:barChart>
      <c:scatterChart>
        <c:scatterStyle val="lineMarker"/>
        <c:varyColors val="0"/>
        <c:ser>
          <c:idx val="2"/>
          <c:order val="2"/>
          <c:tx>
            <c:strRef>
              <c:f>'Consist cndm use comm sex'!$B$11</c:f>
              <c:strCache>
                <c:ptCount val="1"/>
                <c:pt idx="0">
                  <c:v>target</c:v>
                </c:pt>
              </c:strCache>
            </c:strRef>
          </c:tx>
          <c:spPr>
            <a:ln w="19050">
              <a:solidFill>
                <a:srgbClr val="E31837"/>
              </a:solidFill>
              <a:prstDash val="dash"/>
            </a:ln>
          </c:spPr>
          <c:marker>
            <c:symbol val="none"/>
          </c:marker>
          <c:xVal>
            <c:numRef>
              <c:f>'Consist cndm use comm sex'!$A$12:$A$13</c:f>
              <c:numCache>
                <c:formatCode>General</c:formatCode>
                <c:ptCount val="2"/>
                <c:pt idx="0">
                  <c:v>0</c:v>
                </c:pt>
                <c:pt idx="1">
                  <c:v>1</c:v>
                </c:pt>
              </c:numCache>
            </c:numRef>
          </c:xVal>
          <c:yVal>
            <c:numRef>
              <c:f>'Consist cndm use comm sex'!$B$12:$B$13</c:f>
              <c:numCache>
                <c:formatCode>General</c:formatCode>
                <c:ptCount val="2"/>
                <c:pt idx="0">
                  <c:v>90</c:v>
                </c:pt>
                <c:pt idx="1">
                  <c:v>90</c:v>
                </c:pt>
              </c:numCache>
            </c:numRef>
          </c:yVal>
          <c:smooth val="0"/>
          <c:extLst>
            <c:ext xmlns:c16="http://schemas.microsoft.com/office/drawing/2014/chart" uri="{C3380CC4-5D6E-409C-BE32-E72D297353CC}">
              <c16:uniqueId val="{00000002-BFBD-4AA9-8E3B-00E96B862CDF}"/>
            </c:ext>
          </c:extLst>
        </c:ser>
        <c:dLbls>
          <c:showLegendKey val="0"/>
          <c:showVal val="0"/>
          <c:showCatName val="0"/>
          <c:showSerName val="0"/>
          <c:showPercent val="0"/>
          <c:showBubbleSize val="0"/>
        </c:dLbls>
        <c:axId val="175585536"/>
        <c:axId val="175584000"/>
      </c:scatterChart>
      <c:catAx>
        <c:axId val="175580288"/>
        <c:scaling>
          <c:orientation val="minMax"/>
        </c:scaling>
        <c:delete val="0"/>
        <c:axPos val="b"/>
        <c:numFmt formatCode="General" sourceLinked="0"/>
        <c:majorTickMark val="out"/>
        <c:minorTickMark val="none"/>
        <c:tickLblPos val="nextTo"/>
        <c:crossAx val="175581824"/>
        <c:crosses val="autoZero"/>
        <c:auto val="1"/>
        <c:lblAlgn val="ctr"/>
        <c:lblOffset val="100"/>
        <c:noMultiLvlLbl val="0"/>
      </c:catAx>
      <c:valAx>
        <c:axId val="175581824"/>
        <c:scaling>
          <c:orientation val="minMax"/>
          <c:max val="100"/>
        </c:scaling>
        <c:delete val="0"/>
        <c:axPos val="l"/>
        <c:title>
          <c:tx>
            <c:rich>
              <a:bodyPr rot="0" vert="horz"/>
              <a:lstStyle/>
              <a:p>
                <a:pPr>
                  <a:defRPr/>
                </a:pPr>
                <a:r>
                  <a:rPr lang="en-US"/>
                  <a:t>%</a:t>
                </a:r>
              </a:p>
            </c:rich>
          </c:tx>
          <c:layout>
            <c:manualLayout>
              <c:xMode val="edge"/>
              <c:yMode val="edge"/>
              <c:x val="8.4062238379801688E-3"/>
              <c:y val="0.10604905670650369"/>
            </c:manualLayout>
          </c:layout>
          <c:overlay val="0"/>
        </c:title>
        <c:numFmt formatCode="0" sourceLinked="1"/>
        <c:majorTickMark val="out"/>
        <c:minorTickMark val="none"/>
        <c:tickLblPos val="nextTo"/>
        <c:crossAx val="175580288"/>
        <c:crosses val="autoZero"/>
        <c:crossBetween val="between"/>
        <c:majorUnit val="20"/>
      </c:valAx>
      <c:valAx>
        <c:axId val="175584000"/>
        <c:scaling>
          <c:orientation val="minMax"/>
          <c:max val="100"/>
          <c:min val="0"/>
        </c:scaling>
        <c:delete val="1"/>
        <c:axPos val="r"/>
        <c:numFmt formatCode="General" sourceLinked="1"/>
        <c:majorTickMark val="out"/>
        <c:minorTickMark val="none"/>
        <c:tickLblPos val="nextTo"/>
        <c:crossAx val="175585536"/>
        <c:crosses val="max"/>
        <c:crossBetween val="midCat"/>
        <c:majorUnit val="10"/>
      </c:valAx>
      <c:valAx>
        <c:axId val="175585536"/>
        <c:scaling>
          <c:orientation val="minMax"/>
          <c:max val="1"/>
          <c:min val="0"/>
        </c:scaling>
        <c:delete val="1"/>
        <c:axPos val="t"/>
        <c:numFmt formatCode="General" sourceLinked="1"/>
        <c:majorTickMark val="out"/>
        <c:minorTickMark val="none"/>
        <c:tickLblPos val="nextTo"/>
        <c:crossAx val="175584000"/>
        <c:crosses val="max"/>
        <c:crossBetween val="midCat"/>
        <c:majorUnit val="0.2"/>
      </c:valAx>
    </c:plotArea>
    <c:legend>
      <c:legendPos val="t"/>
      <c:legendEntry>
        <c:idx val="2"/>
        <c:delete val="1"/>
      </c:legendEntry>
      <c:layout>
        <c:manualLayout>
          <c:xMode val="edge"/>
          <c:yMode val="edge"/>
          <c:x val="0.17944458356133045"/>
          <c:y val="2.0356234096692113E-2"/>
          <c:w val="0.63796975908046827"/>
          <c:h val="7.288760660642611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84537999619721E-2"/>
          <c:y val="0.17111250187996371"/>
          <c:w val="0.89630977357603758"/>
          <c:h val="0.49833098034649548"/>
        </c:manualLayout>
      </c:layout>
      <c:barChart>
        <c:barDir val="col"/>
        <c:grouping val="clustered"/>
        <c:varyColors val="0"/>
        <c:ser>
          <c:idx val="0"/>
          <c:order val="0"/>
          <c:tx>
            <c:strRef>
              <c:f>'FSW_No. of clients'!$B$3</c:f>
              <c:strCache>
                <c:ptCount val="1"/>
                <c:pt idx="0">
                  <c:v>Direct FSW</c:v>
                </c:pt>
              </c:strCache>
            </c:strRef>
          </c:tx>
          <c:spPr>
            <a:solidFill>
              <a:srgbClr val="00AEEF"/>
            </a:solidFill>
            <a:ln>
              <a:noFill/>
            </a:ln>
          </c:spPr>
          <c:invertIfNegative val="0"/>
          <c:dPt>
            <c:idx val="0"/>
            <c:invertIfNegative val="0"/>
            <c:bubble3D val="0"/>
            <c:spPr>
              <a:pattFill prst="narHorz">
                <a:fgClr>
                  <a:srgbClr val="00AEEF"/>
                </a:fgClr>
                <a:bgClr>
                  <a:sysClr val="window" lastClr="FFFFFF"/>
                </a:bgClr>
              </a:pattFill>
              <a:ln>
                <a:noFill/>
              </a:ln>
            </c:spPr>
            <c:extLst>
              <c:ext xmlns:c16="http://schemas.microsoft.com/office/drawing/2014/chart" uri="{C3380CC4-5D6E-409C-BE32-E72D297353CC}">
                <c16:uniqueId val="{00000001-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clients'!$B$4:$B$13</c:f>
              <c:numCache>
                <c:formatCode>@</c:formatCode>
                <c:ptCount val="10"/>
                <c:pt idx="0">
                  <c:v>4</c:v>
                </c:pt>
                <c:pt idx="1">
                  <c:v>5</c:v>
                </c:pt>
                <c:pt idx="2">
                  <c:v>3</c:v>
                </c:pt>
                <c:pt idx="3">
                  <c:v>5</c:v>
                </c:pt>
                <c:pt idx="4">
                  <c:v>2</c:v>
                </c:pt>
                <c:pt idx="5">
                  <c:v>4</c:v>
                </c:pt>
                <c:pt idx="6">
                  <c:v>5</c:v>
                </c:pt>
                <c:pt idx="7">
                  <c:v>2</c:v>
                </c:pt>
                <c:pt idx="8">
                  <c:v>7</c:v>
                </c:pt>
                <c:pt idx="9">
                  <c:v>3</c:v>
                </c:pt>
              </c:numCache>
            </c:numRef>
          </c:val>
          <c:extLst>
            <c:ext xmlns:c16="http://schemas.microsoft.com/office/drawing/2014/chart" uri="{C3380CC4-5D6E-409C-BE32-E72D297353CC}">
              <c16:uniqueId val="{00000002-67FF-46C8-8425-2FCEBA450D4D}"/>
            </c:ext>
          </c:extLst>
        </c:ser>
        <c:ser>
          <c:idx val="1"/>
          <c:order val="1"/>
          <c:tx>
            <c:strRef>
              <c:f>'FSW_No. of clients'!$C$3</c:f>
              <c:strCache>
                <c:ptCount val="1"/>
                <c:pt idx="0">
                  <c:v>Indirect FSW</c:v>
                </c:pt>
              </c:strCache>
            </c:strRef>
          </c:tx>
          <c:spPr>
            <a:solidFill>
              <a:srgbClr val="88C540"/>
            </a:solidFill>
            <a:ln>
              <a:noFill/>
            </a:ln>
          </c:spPr>
          <c:invertIfNegative val="0"/>
          <c:dPt>
            <c:idx val="0"/>
            <c:invertIfNegative val="0"/>
            <c:bubble3D val="0"/>
            <c:spPr>
              <a:pattFill prst="narHorz">
                <a:fgClr>
                  <a:srgbClr val="88C540"/>
                </a:fgClr>
                <a:bgClr>
                  <a:sysClr val="window" lastClr="FFFFFF"/>
                </a:bgClr>
              </a:pattFill>
              <a:ln>
                <a:noFill/>
              </a:ln>
            </c:spPr>
            <c:extLst>
              <c:ext xmlns:c16="http://schemas.microsoft.com/office/drawing/2014/chart" uri="{C3380CC4-5D6E-409C-BE32-E72D297353CC}">
                <c16:uniqueId val="{00000004-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clients'!$C$4:$C$13</c:f>
              <c:numCache>
                <c:formatCode>@</c:formatCode>
                <c:ptCount val="10"/>
                <c:pt idx="0">
                  <c:v>2</c:v>
                </c:pt>
                <c:pt idx="1">
                  <c:v>4</c:v>
                </c:pt>
                <c:pt idx="2">
                  <c:v>4</c:v>
                </c:pt>
                <c:pt idx="3">
                  <c:v>1</c:v>
                </c:pt>
                <c:pt idx="4">
                  <c:v>2</c:v>
                </c:pt>
                <c:pt idx="5">
                  <c:v>2</c:v>
                </c:pt>
                <c:pt idx="6">
                  <c:v>2</c:v>
                </c:pt>
                <c:pt idx="7">
                  <c:v>2</c:v>
                </c:pt>
                <c:pt idx="8">
                  <c:v>3</c:v>
                </c:pt>
                <c:pt idx="9">
                  <c:v>2</c:v>
                </c:pt>
              </c:numCache>
            </c:numRef>
          </c:val>
          <c:extLst>
            <c:ext xmlns:c16="http://schemas.microsoft.com/office/drawing/2014/chart" uri="{C3380CC4-5D6E-409C-BE32-E72D297353CC}">
              <c16:uniqueId val="{00000005-67FF-46C8-8425-2FCEBA450D4D}"/>
            </c:ext>
          </c:extLst>
        </c:ser>
        <c:dLbls>
          <c:showLegendKey val="0"/>
          <c:showVal val="0"/>
          <c:showCatName val="0"/>
          <c:showSerName val="0"/>
          <c:showPercent val="0"/>
          <c:showBubbleSize val="0"/>
        </c:dLbls>
        <c:gapWidth val="150"/>
        <c:axId val="175744512"/>
        <c:axId val="175746048"/>
      </c:barChart>
      <c:catAx>
        <c:axId val="175744512"/>
        <c:scaling>
          <c:orientation val="minMax"/>
        </c:scaling>
        <c:delete val="0"/>
        <c:axPos val="b"/>
        <c:numFmt formatCode="General" sourceLinked="0"/>
        <c:majorTickMark val="out"/>
        <c:minorTickMark val="none"/>
        <c:tickLblPos val="nextTo"/>
        <c:crossAx val="175746048"/>
        <c:crosses val="autoZero"/>
        <c:auto val="1"/>
        <c:lblAlgn val="ctr"/>
        <c:lblOffset val="100"/>
        <c:noMultiLvlLbl val="0"/>
      </c:catAx>
      <c:valAx>
        <c:axId val="175746048"/>
        <c:scaling>
          <c:orientation val="minMax"/>
        </c:scaling>
        <c:delete val="0"/>
        <c:axPos val="l"/>
        <c:title>
          <c:tx>
            <c:rich>
              <a:bodyPr rot="-5400000" vert="horz"/>
              <a:lstStyle/>
              <a:p>
                <a:pPr>
                  <a:defRPr/>
                </a:pPr>
                <a:r>
                  <a:rPr lang="en-GB"/>
                  <a:t>Number of clients</a:t>
                </a:r>
                <a:r>
                  <a:rPr lang="en-GB" baseline="0"/>
                  <a:t> per week</a:t>
                </a:r>
                <a:endParaRPr lang="en-GB"/>
              </a:p>
            </c:rich>
          </c:tx>
          <c:layout>
            <c:manualLayout>
              <c:xMode val="edge"/>
              <c:yMode val="edge"/>
              <c:x val="2.2567226266528005E-3"/>
              <c:y val="0.14495216881989162"/>
            </c:manualLayout>
          </c:layout>
          <c:overlay val="0"/>
        </c:title>
        <c:numFmt formatCode="@" sourceLinked="1"/>
        <c:majorTickMark val="out"/>
        <c:minorTickMark val="none"/>
        <c:tickLblPos val="nextTo"/>
        <c:crossAx val="175744512"/>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8018752484689"/>
          <c:y val="0.14127693900647739"/>
          <c:w val="0.87038128637281686"/>
          <c:h val="0.55559368152375443"/>
        </c:manualLayout>
      </c:layout>
      <c:barChart>
        <c:barDir val="col"/>
        <c:grouping val="clustered"/>
        <c:varyColors val="0"/>
        <c:ser>
          <c:idx val="0"/>
          <c:order val="0"/>
          <c:tx>
            <c:strRef>
              <c:f>'Waria_No. of clients'!$B$2</c:f>
              <c:strCache>
                <c:ptCount val="1"/>
                <c:pt idx="0">
                  <c:v>MSM *</c:v>
                </c:pt>
              </c:strCache>
            </c:strRef>
          </c:tx>
          <c:spPr>
            <a:solidFill>
              <a:srgbClr val="EC008C"/>
            </a:solidFill>
            <a:ln>
              <a:noFill/>
            </a:ln>
          </c:spPr>
          <c:invertIfNegative val="0"/>
          <c:dPt>
            <c:idx val="0"/>
            <c:invertIfNegative val="0"/>
            <c:bubble3D val="0"/>
            <c:spPr>
              <a:pattFill prst="pct60">
                <a:fgClr>
                  <a:srgbClr val="EC008C"/>
                </a:fgClr>
                <a:bgClr>
                  <a:sysClr val="window" lastClr="FFFFFF"/>
                </a:bgClr>
              </a:pattFill>
              <a:ln>
                <a:noFill/>
              </a:ln>
            </c:spPr>
            <c:extLst>
              <c:ext xmlns:c16="http://schemas.microsoft.com/office/drawing/2014/chart" uri="{C3380CC4-5D6E-409C-BE32-E72D297353CC}">
                <c16:uniqueId val="{00000001-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clients'!$B$3:$B$9</c:f>
              <c:numCache>
                <c:formatCode>General</c:formatCode>
                <c:ptCount val="7"/>
                <c:pt idx="0">
                  <c:v>2</c:v>
                </c:pt>
                <c:pt idx="4">
                  <c:v>1</c:v>
                </c:pt>
                <c:pt idx="5">
                  <c:v>2</c:v>
                </c:pt>
                <c:pt idx="6">
                  <c:v>3</c:v>
                </c:pt>
              </c:numCache>
            </c:numRef>
          </c:val>
          <c:extLst>
            <c:ext xmlns:c16="http://schemas.microsoft.com/office/drawing/2014/chart" uri="{C3380CC4-5D6E-409C-BE32-E72D297353CC}">
              <c16:uniqueId val="{00000002-54CE-485C-BBA1-EA671DBABD53}"/>
            </c:ext>
          </c:extLst>
        </c:ser>
        <c:ser>
          <c:idx val="1"/>
          <c:order val="1"/>
          <c:tx>
            <c:strRef>
              <c:f>'Waria_No. of clients'!$C$2</c:f>
              <c:strCache>
                <c:ptCount val="1"/>
                <c:pt idx="0">
                  <c:v>Waria **</c:v>
                </c:pt>
              </c:strCache>
            </c:strRef>
          </c:tx>
          <c:spPr>
            <a:solidFill>
              <a:srgbClr val="F78E1E"/>
            </a:solidFill>
            <a:ln>
              <a:noFill/>
            </a:ln>
          </c:spPr>
          <c:invertIfNegative val="0"/>
          <c:dPt>
            <c:idx val="0"/>
            <c:invertIfNegative val="0"/>
            <c:bubble3D val="0"/>
            <c:spPr>
              <a:pattFill prst="pct60">
                <a:fgClr>
                  <a:srgbClr val="F78E1E"/>
                </a:fgClr>
                <a:bgClr>
                  <a:sysClr val="window" lastClr="FFFFFF"/>
                </a:bgClr>
              </a:pattFill>
              <a:ln>
                <a:noFill/>
              </a:ln>
            </c:spPr>
            <c:extLst>
              <c:ext xmlns:c16="http://schemas.microsoft.com/office/drawing/2014/chart" uri="{C3380CC4-5D6E-409C-BE32-E72D297353CC}">
                <c16:uniqueId val="{00000004-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clients'!$C$3:$C$9</c:f>
              <c:numCache>
                <c:formatCode>General</c:formatCode>
                <c:ptCount val="7"/>
                <c:pt idx="0">
                  <c:v>4</c:v>
                </c:pt>
                <c:pt idx="1">
                  <c:v>2</c:v>
                </c:pt>
                <c:pt idx="2">
                  <c:v>3</c:v>
                </c:pt>
                <c:pt idx="3">
                  <c:v>3</c:v>
                </c:pt>
                <c:pt idx="4">
                  <c:v>8</c:v>
                </c:pt>
              </c:numCache>
            </c:numRef>
          </c:val>
          <c:extLst>
            <c:ext xmlns:c16="http://schemas.microsoft.com/office/drawing/2014/chart" uri="{C3380CC4-5D6E-409C-BE32-E72D297353CC}">
              <c16:uniqueId val="{00000005-54CE-485C-BBA1-EA671DBABD53}"/>
            </c:ext>
          </c:extLst>
        </c:ser>
        <c:dLbls>
          <c:showLegendKey val="0"/>
          <c:showVal val="0"/>
          <c:showCatName val="0"/>
          <c:showSerName val="0"/>
          <c:showPercent val="0"/>
          <c:showBubbleSize val="0"/>
        </c:dLbls>
        <c:gapWidth val="150"/>
        <c:axId val="175920640"/>
        <c:axId val="175922176"/>
      </c:barChart>
      <c:catAx>
        <c:axId val="175920640"/>
        <c:scaling>
          <c:orientation val="minMax"/>
        </c:scaling>
        <c:delete val="0"/>
        <c:axPos val="b"/>
        <c:numFmt formatCode="General" sourceLinked="1"/>
        <c:majorTickMark val="out"/>
        <c:minorTickMark val="none"/>
        <c:tickLblPos val="nextTo"/>
        <c:crossAx val="175922176"/>
        <c:crosses val="autoZero"/>
        <c:auto val="1"/>
        <c:lblAlgn val="ctr"/>
        <c:lblOffset val="100"/>
        <c:noMultiLvlLbl val="0"/>
      </c:catAx>
      <c:valAx>
        <c:axId val="175922176"/>
        <c:scaling>
          <c:orientation val="minMax"/>
          <c:max val="10"/>
          <c:min val="0"/>
        </c:scaling>
        <c:delete val="0"/>
        <c:axPos val="l"/>
        <c:title>
          <c:tx>
            <c:rich>
              <a:bodyPr rot="-5400000" vert="horz"/>
              <a:lstStyle/>
              <a:p>
                <a:pPr>
                  <a:defRPr/>
                </a:pPr>
                <a:r>
                  <a:rPr lang="en-GB"/>
                  <a:t>Number (median)</a:t>
                </a:r>
              </a:p>
            </c:rich>
          </c:tx>
          <c:layout>
            <c:manualLayout>
              <c:xMode val="edge"/>
              <c:yMode val="edge"/>
              <c:x val="3.1261528088805411E-2"/>
              <c:y val="0.18611933829372246"/>
            </c:manualLayout>
          </c:layout>
          <c:overlay val="0"/>
        </c:title>
        <c:numFmt formatCode="General" sourceLinked="1"/>
        <c:majorTickMark val="out"/>
        <c:minorTickMark val="none"/>
        <c:tickLblPos val="nextTo"/>
        <c:crossAx val="175920640"/>
        <c:crosses val="autoZero"/>
        <c:crossBetween val="between"/>
        <c:majorUnit val="2"/>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564179477565305E-2"/>
          <c:y val="0.17419846557641833"/>
          <c:w val="0.88211836020497436"/>
          <c:h val="0.39141505148394912"/>
        </c:manualLayout>
      </c:layout>
      <c:barChart>
        <c:barDir val="col"/>
        <c:grouping val="clustered"/>
        <c:varyColors val="0"/>
        <c:ser>
          <c:idx val="0"/>
          <c:order val="0"/>
          <c:tx>
            <c:strRef>
              <c:f>'PWID condom use'!$C$2</c:f>
              <c:strCache>
                <c:ptCount val="1"/>
                <c:pt idx="0">
                  <c:v>condom use at last sex</c:v>
                </c:pt>
              </c:strCache>
            </c:strRef>
          </c:tx>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1-447E-4289-B538-1EAF50FFEE41}"/>
              </c:ext>
            </c:extLst>
          </c:dPt>
          <c:dPt>
            <c:idx val="9"/>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3-447E-4289-B538-1EAF50FFEE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use'!$C$3:$C$12</c:f>
              <c:numCache>
                <c:formatCode>General</c:formatCode>
                <c:ptCount val="10"/>
                <c:pt idx="0">
                  <c:v>28</c:v>
                </c:pt>
                <c:pt idx="1">
                  <c:v>37</c:v>
                </c:pt>
                <c:pt idx="2">
                  <c:v>48</c:v>
                </c:pt>
                <c:pt idx="3">
                  <c:v>69</c:v>
                </c:pt>
                <c:pt idx="4">
                  <c:v>44</c:v>
                </c:pt>
                <c:pt idx="5">
                  <c:v>44</c:v>
                </c:pt>
                <c:pt idx="6">
                  <c:v>44</c:v>
                </c:pt>
                <c:pt idx="7">
                  <c:v>58</c:v>
                </c:pt>
                <c:pt idx="8">
                  <c:v>62</c:v>
                </c:pt>
                <c:pt idx="9">
                  <c:v>54</c:v>
                </c:pt>
              </c:numCache>
            </c:numRef>
          </c:val>
          <c:extLst>
            <c:ext xmlns:c16="http://schemas.microsoft.com/office/drawing/2014/chart" uri="{C3380CC4-5D6E-409C-BE32-E72D297353CC}">
              <c16:uniqueId val="{00000004-447E-4289-B538-1EAF50FFEE41}"/>
            </c:ext>
          </c:extLst>
        </c:ser>
        <c:ser>
          <c:idx val="1"/>
          <c:order val="1"/>
          <c:tx>
            <c:strRef>
              <c:f>'PWID condom use'!$D$2</c:f>
              <c:strCache>
                <c:ptCount val="1"/>
                <c:pt idx="0">
                  <c:v>consistent condom use in the last month</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6-447E-4289-B538-1EAF50FFEE41}"/>
              </c:ext>
            </c:extLst>
          </c:dPt>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8-447E-4289-B538-1EAF50FFEE41}"/>
              </c:ext>
            </c:extLst>
          </c:dPt>
          <c:dLbls>
            <c:dLbl>
              <c:idx val="1"/>
              <c:delete val="1"/>
              <c:extLst>
                <c:ext xmlns:c15="http://schemas.microsoft.com/office/drawing/2012/chart" uri="{CE6537A1-D6FC-4f65-9D91-7224C49458BB}"/>
                <c:ext xmlns:c16="http://schemas.microsoft.com/office/drawing/2014/chart" uri="{C3380CC4-5D6E-409C-BE32-E72D297353CC}">
                  <c16:uniqueId val="{00000009-447E-4289-B538-1EAF50FFEE41}"/>
                </c:ext>
              </c:extLst>
            </c:dLbl>
            <c:dLbl>
              <c:idx val="5"/>
              <c:delete val="1"/>
              <c:extLst>
                <c:ext xmlns:c15="http://schemas.microsoft.com/office/drawing/2012/chart" uri="{CE6537A1-D6FC-4f65-9D91-7224C49458BB}"/>
                <c:ext xmlns:c16="http://schemas.microsoft.com/office/drawing/2014/chart" uri="{C3380CC4-5D6E-409C-BE32-E72D297353CC}">
                  <c16:uniqueId val="{0000000A-447E-4289-B538-1EAF50FFEE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use'!$D$3:$D$12</c:f>
              <c:numCache>
                <c:formatCode>General</c:formatCode>
                <c:ptCount val="10"/>
                <c:pt idx="0">
                  <c:v>20</c:v>
                </c:pt>
                <c:pt idx="1">
                  <c:v>0</c:v>
                </c:pt>
                <c:pt idx="2">
                  <c:v>16</c:v>
                </c:pt>
                <c:pt idx="3">
                  <c:v>30</c:v>
                </c:pt>
                <c:pt idx="4">
                  <c:v>17</c:v>
                </c:pt>
                <c:pt idx="5">
                  <c:v>0</c:v>
                </c:pt>
                <c:pt idx="6">
                  <c:v>4</c:v>
                </c:pt>
                <c:pt idx="7">
                  <c:v>14</c:v>
                </c:pt>
                <c:pt idx="8">
                  <c:v>31</c:v>
                </c:pt>
                <c:pt idx="9">
                  <c:v>16</c:v>
                </c:pt>
              </c:numCache>
            </c:numRef>
          </c:val>
          <c:extLst>
            <c:ext xmlns:c16="http://schemas.microsoft.com/office/drawing/2014/chart" uri="{C3380CC4-5D6E-409C-BE32-E72D297353CC}">
              <c16:uniqueId val="{0000000B-447E-4289-B538-1EAF50FFEE41}"/>
            </c:ext>
          </c:extLst>
        </c:ser>
        <c:dLbls>
          <c:showLegendKey val="0"/>
          <c:showVal val="0"/>
          <c:showCatName val="0"/>
          <c:showSerName val="0"/>
          <c:showPercent val="0"/>
          <c:showBubbleSize val="0"/>
        </c:dLbls>
        <c:gapWidth val="150"/>
        <c:axId val="176093056"/>
        <c:axId val="176094592"/>
      </c:barChart>
      <c:scatterChart>
        <c:scatterStyle val="lineMarker"/>
        <c:varyColors val="0"/>
        <c:ser>
          <c:idx val="2"/>
          <c:order val="2"/>
          <c:tx>
            <c:strRef>
              <c:f>'PWID condom use'!$C$15</c:f>
              <c:strCache>
                <c:ptCount val="1"/>
                <c:pt idx="0">
                  <c:v>targ</c:v>
                </c:pt>
              </c:strCache>
            </c:strRef>
          </c:tx>
          <c:spPr>
            <a:ln w="19050">
              <a:solidFill>
                <a:srgbClr val="F78E1E"/>
              </a:solidFill>
              <a:prstDash val="dash"/>
            </a:ln>
          </c:spPr>
          <c:marker>
            <c:symbol val="none"/>
          </c:marker>
          <c:xVal>
            <c:numRef>
              <c:f>'PWID condom use'!$B$16:$B$17</c:f>
              <c:numCache>
                <c:formatCode>General</c:formatCode>
                <c:ptCount val="2"/>
                <c:pt idx="0">
                  <c:v>0</c:v>
                </c:pt>
                <c:pt idx="1">
                  <c:v>1</c:v>
                </c:pt>
              </c:numCache>
            </c:numRef>
          </c:xVal>
          <c:yVal>
            <c:numRef>
              <c:f>'PWID condom use'!$C$16:$C$17</c:f>
              <c:numCache>
                <c:formatCode>General</c:formatCode>
                <c:ptCount val="2"/>
                <c:pt idx="0">
                  <c:v>90</c:v>
                </c:pt>
                <c:pt idx="1">
                  <c:v>90</c:v>
                </c:pt>
              </c:numCache>
            </c:numRef>
          </c:yVal>
          <c:smooth val="0"/>
          <c:extLst>
            <c:ext xmlns:c16="http://schemas.microsoft.com/office/drawing/2014/chart" uri="{C3380CC4-5D6E-409C-BE32-E72D297353CC}">
              <c16:uniqueId val="{0000000C-447E-4289-B538-1EAF50FFEE41}"/>
            </c:ext>
          </c:extLst>
        </c:ser>
        <c:dLbls>
          <c:showLegendKey val="0"/>
          <c:showVal val="0"/>
          <c:showCatName val="0"/>
          <c:showSerName val="0"/>
          <c:showPercent val="0"/>
          <c:showBubbleSize val="0"/>
        </c:dLbls>
        <c:axId val="176233472"/>
        <c:axId val="176231936"/>
      </c:scatterChart>
      <c:catAx>
        <c:axId val="176093056"/>
        <c:scaling>
          <c:orientation val="minMax"/>
        </c:scaling>
        <c:delete val="0"/>
        <c:axPos val="b"/>
        <c:numFmt formatCode="General" sourceLinked="0"/>
        <c:majorTickMark val="out"/>
        <c:minorTickMark val="none"/>
        <c:tickLblPos val="nextTo"/>
        <c:crossAx val="176094592"/>
        <c:crosses val="autoZero"/>
        <c:auto val="1"/>
        <c:lblAlgn val="ctr"/>
        <c:lblOffset val="100"/>
        <c:noMultiLvlLbl val="0"/>
      </c:catAx>
      <c:valAx>
        <c:axId val="17609459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76093056"/>
        <c:crosses val="autoZero"/>
        <c:crossBetween val="between"/>
        <c:majorUnit val="20"/>
      </c:valAx>
      <c:valAx>
        <c:axId val="176231936"/>
        <c:scaling>
          <c:orientation val="minMax"/>
          <c:max val="100"/>
          <c:min val="0"/>
        </c:scaling>
        <c:delete val="1"/>
        <c:axPos val="r"/>
        <c:numFmt formatCode="General" sourceLinked="1"/>
        <c:majorTickMark val="out"/>
        <c:minorTickMark val="none"/>
        <c:tickLblPos val="nextTo"/>
        <c:crossAx val="176233472"/>
        <c:crosses val="max"/>
        <c:crossBetween val="midCat"/>
        <c:majorUnit val="10"/>
      </c:valAx>
      <c:valAx>
        <c:axId val="176233472"/>
        <c:scaling>
          <c:orientation val="minMax"/>
          <c:max val="1"/>
          <c:min val="0"/>
        </c:scaling>
        <c:delete val="1"/>
        <c:axPos val="t"/>
        <c:numFmt formatCode="General" sourceLinked="1"/>
        <c:majorTickMark val="out"/>
        <c:minorTickMark val="none"/>
        <c:tickLblPos val="nextTo"/>
        <c:crossAx val="176231936"/>
        <c:crosses val="max"/>
        <c:crossBetween val="midCat"/>
        <c:majorUnit val="0.2"/>
      </c:valAx>
    </c:plotArea>
    <c:legend>
      <c:legendPos val="t"/>
      <c:legendEntry>
        <c:idx val="2"/>
        <c:delete val="1"/>
      </c:legendEntry>
      <c:layout>
        <c:manualLayout>
          <c:xMode val="edge"/>
          <c:yMode val="edge"/>
          <c:x val="3.666954130733658E-2"/>
          <c:y val="2.0671834625322998E-2"/>
          <c:w val="0.95301287339082608"/>
          <c:h val="0.1360331508948978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2C3-4059-9B52-C0509244DCC6}"/>
                </c:ext>
              </c:extLst>
            </c:dLbl>
            <c:dLbl>
              <c:idx val="1"/>
              <c:delete val="1"/>
              <c:extLst>
                <c:ext xmlns:c15="http://schemas.microsoft.com/office/drawing/2012/chart" uri="{CE6537A1-D6FC-4f65-9D91-7224C49458BB}"/>
                <c:ext xmlns:c16="http://schemas.microsoft.com/office/drawing/2014/chart" uri="{C3380CC4-5D6E-409C-BE32-E72D297353CC}">
                  <c16:uniqueId val="{00000001-D2C3-4059-9B52-C0509244DCC6}"/>
                </c:ext>
              </c:extLst>
            </c:dLbl>
            <c:dLbl>
              <c:idx val="2"/>
              <c:delete val="1"/>
              <c:extLst>
                <c:ext xmlns:c15="http://schemas.microsoft.com/office/drawing/2012/chart" uri="{CE6537A1-D6FC-4f65-9D91-7224C49458BB}"/>
                <c:ext xmlns:c16="http://schemas.microsoft.com/office/drawing/2014/chart" uri="{C3380CC4-5D6E-409C-BE32-E72D297353CC}">
                  <c16:uniqueId val="{00000002-D2C3-4059-9B52-C0509244DCC6}"/>
                </c:ext>
              </c:extLst>
            </c:dLbl>
            <c:dLbl>
              <c:idx val="3"/>
              <c:delete val="1"/>
              <c:extLst>
                <c:ext xmlns:c15="http://schemas.microsoft.com/office/drawing/2012/chart" uri="{CE6537A1-D6FC-4f65-9D91-7224C49458BB}"/>
                <c:ext xmlns:c16="http://schemas.microsoft.com/office/drawing/2014/chart" uri="{C3380CC4-5D6E-409C-BE32-E72D297353CC}">
                  <c16:uniqueId val="{00000003-D2C3-4059-9B52-C0509244DCC6}"/>
                </c:ext>
              </c:extLst>
            </c:dLbl>
            <c:dLbl>
              <c:idx val="4"/>
              <c:delete val="1"/>
              <c:extLst>
                <c:ext xmlns:c15="http://schemas.microsoft.com/office/drawing/2012/chart" uri="{CE6537A1-D6FC-4f65-9D91-7224C49458BB}"/>
                <c:ext xmlns:c16="http://schemas.microsoft.com/office/drawing/2014/chart" uri="{C3380CC4-5D6E-409C-BE32-E72D297353CC}">
                  <c16:uniqueId val="{00000004-D2C3-4059-9B52-C0509244DCC6}"/>
                </c:ext>
              </c:extLst>
            </c:dLbl>
            <c:dLbl>
              <c:idx val="5"/>
              <c:delete val="1"/>
              <c:extLst>
                <c:ext xmlns:c15="http://schemas.microsoft.com/office/drawing/2012/chart" uri="{CE6537A1-D6FC-4f65-9D91-7224C49458BB}"/>
                <c:ext xmlns:c16="http://schemas.microsoft.com/office/drawing/2014/chart" uri="{C3380CC4-5D6E-409C-BE32-E72D297353CC}">
                  <c16:uniqueId val="{00000005-D2C3-4059-9B52-C0509244DCC6}"/>
                </c:ext>
              </c:extLst>
            </c:dLbl>
            <c:dLbl>
              <c:idx val="6"/>
              <c:delete val="1"/>
              <c:extLst>
                <c:ext xmlns:c15="http://schemas.microsoft.com/office/drawing/2012/chart" uri="{CE6537A1-D6FC-4f65-9D91-7224C49458BB}"/>
                <c:ext xmlns:c16="http://schemas.microsoft.com/office/drawing/2014/chart" uri="{C3380CC4-5D6E-409C-BE32-E72D297353CC}">
                  <c16:uniqueId val="{00000006-D2C3-4059-9B52-C0509244DCC6}"/>
                </c:ext>
              </c:extLst>
            </c:dLbl>
            <c:dLbl>
              <c:idx val="7"/>
              <c:delete val="1"/>
              <c:extLst>
                <c:ext xmlns:c15="http://schemas.microsoft.com/office/drawing/2012/chart" uri="{CE6537A1-D6FC-4f65-9D91-7224C49458BB}"/>
                <c:ext xmlns:c16="http://schemas.microsoft.com/office/drawing/2014/chart" uri="{C3380CC4-5D6E-409C-BE32-E72D297353CC}">
                  <c16:uniqueId val="{00000007-D2C3-4059-9B52-C0509244DCC6}"/>
                </c:ext>
              </c:extLst>
            </c:dLbl>
            <c:dLbl>
              <c:idx val="8"/>
              <c:delete val="1"/>
              <c:extLst>
                <c:ext xmlns:c15="http://schemas.microsoft.com/office/drawing/2012/chart" uri="{CE6537A1-D6FC-4f65-9D91-7224C49458BB}"/>
                <c:ext xmlns:c16="http://schemas.microsoft.com/office/drawing/2014/chart" uri="{C3380CC4-5D6E-409C-BE32-E72D297353CC}">
                  <c16:uniqueId val="{00000008-D2C3-4059-9B52-C0509244DCC6}"/>
                </c:ext>
              </c:extLst>
            </c:dLbl>
            <c:dLbl>
              <c:idx val="9"/>
              <c:delete val="1"/>
              <c:extLst>
                <c:ext xmlns:c15="http://schemas.microsoft.com/office/drawing/2012/chart" uri="{CE6537A1-D6FC-4f65-9D91-7224C49458BB}"/>
                <c:ext xmlns:c16="http://schemas.microsoft.com/office/drawing/2014/chart" uri="{C3380CC4-5D6E-409C-BE32-E72D297353CC}">
                  <c16:uniqueId val="{00000009-D2C3-4059-9B52-C0509244DCC6}"/>
                </c:ext>
              </c:extLst>
            </c:dLbl>
            <c:dLbl>
              <c:idx val="10"/>
              <c:delete val="1"/>
              <c:extLst>
                <c:ext xmlns:c15="http://schemas.microsoft.com/office/drawing/2012/chart" uri="{CE6537A1-D6FC-4f65-9D91-7224C49458BB}"/>
                <c:ext xmlns:c16="http://schemas.microsoft.com/office/drawing/2014/chart" uri="{C3380CC4-5D6E-409C-BE32-E72D297353CC}">
                  <c16:uniqueId val="{0000000A-D2C3-4059-9B52-C0509244DCC6}"/>
                </c:ext>
              </c:extLst>
            </c:dLbl>
            <c:dLbl>
              <c:idx val="11"/>
              <c:delete val="1"/>
              <c:extLst>
                <c:ext xmlns:c15="http://schemas.microsoft.com/office/drawing/2012/chart" uri="{CE6537A1-D6FC-4f65-9D91-7224C49458BB}"/>
                <c:ext xmlns:c16="http://schemas.microsoft.com/office/drawing/2014/chart" uri="{C3380CC4-5D6E-409C-BE32-E72D297353CC}">
                  <c16:uniqueId val="{0000000B-D2C3-4059-9B52-C0509244DCC6}"/>
                </c:ext>
              </c:extLst>
            </c:dLbl>
            <c:dLbl>
              <c:idx val="12"/>
              <c:delete val="1"/>
              <c:extLst>
                <c:ext xmlns:c15="http://schemas.microsoft.com/office/drawing/2012/chart" uri="{CE6537A1-D6FC-4f65-9D91-7224C49458BB}"/>
                <c:ext xmlns:c16="http://schemas.microsoft.com/office/drawing/2014/chart" uri="{C3380CC4-5D6E-409C-BE32-E72D297353CC}">
                  <c16:uniqueId val="{0000000C-D2C3-4059-9B52-C0509244DCC6}"/>
                </c:ext>
              </c:extLst>
            </c:dLbl>
            <c:dLbl>
              <c:idx val="13"/>
              <c:delete val="1"/>
              <c:extLst>
                <c:ext xmlns:c15="http://schemas.microsoft.com/office/drawing/2012/chart" uri="{CE6537A1-D6FC-4f65-9D91-7224C49458BB}"/>
                <c:ext xmlns:c16="http://schemas.microsoft.com/office/drawing/2014/chart" uri="{C3380CC4-5D6E-409C-BE32-E72D297353CC}">
                  <c16:uniqueId val="{0000000D-D2C3-4059-9B52-C0509244DCC6}"/>
                </c:ext>
              </c:extLst>
            </c:dLbl>
            <c:dLbl>
              <c:idx val="14"/>
              <c:delete val="1"/>
              <c:extLst>
                <c:ext xmlns:c15="http://schemas.microsoft.com/office/drawing/2012/chart" uri="{CE6537A1-D6FC-4f65-9D91-7224C49458BB}"/>
                <c:ext xmlns:c16="http://schemas.microsoft.com/office/drawing/2014/chart" uri="{C3380CC4-5D6E-409C-BE32-E72D297353CC}">
                  <c16:uniqueId val="{0000000E-D2C3-4059-9B52-C0509244DCC6}"/>
                </c:ext>
              </c:extLst>
            </c:dLbl>
            <c:dLbl>
              <c:idx val="15"/>
              <c:delete val="1"/>
              <c:extLst>
                <c:ext xmlns:c15="http://schemas.microsoft.com/office/drawing/2012/chart" uri="{CE6537A1-D6FC-4f65-9D91-7224C49458BB}"/>
                <c:ext xmlns:c16="http://schemas.microsoft.com/office/drawing/2014/chart" uri="{C3380CC4-5D6E-409C-BE32-E72D297353CC}">
                  <c16:uniqueId val="{0000000F-D2C3-4059-9B52-C0509244DCC6}"/>
                </c:ext>
              </c:extLst>
            </c:dLbl>
            <c:dLbl>
              <c:idx val="16"/>
              <c:delete val="1"/>
              <c:extLst>
                <c:ext xmlns:c15="http://schemas.microsoft.com/office/drawing/2012/chart" uri="{CE6537A1-D6FC-4f65-9D91-7224C49458BB}"/>
                <c:ext xmlns:c16="http://schemas.microsoft.com/office/drawing/2014/chart" uri="{C3380CC4-5D6E-409C-BE32-E72D297353CC}">
                  <c16:uniqueId val="{00000010-D2C3-4059-9B52-C0509244DCC6}"/>
                </c:ext>
              </c:extLst>
            </c:dLbl>
            <c:dLbl>
              <c:idx val="17"/>
              <c:delete val="1"/>
              <c:extLst>
                <c:ext xmlns:c15="http://schemas.microsoft.com/office/drawing/2012/chart" uri="{CE6537A1-D6FC-4f65-9D91-7224C49458BB}"/>
                <c:ext xmlns:c16="http://schemas.microsoft.com/office/drawing/2014/chart" uri="{C3380CC4-5D6E-409C-BE32-E72D297353CC}">
                  <c16:uniqueId val="{00000011-D2C3-4059-9B52-C0509244DCC6}"/>
                </c:ext>
              </c:extLst>
            </c:dLbl>
            <c:dLbl>
              <c:idx val="18"/>
              <c:delete val="1"/>
              <c:extLst>
                <c:ext xmlns:c15="http://schemas.microsoft.com/office/drawing/2012/chart" uri="{CE6537A1-D6FC-4f65-9D91-7224C49458BB}"/>
                <c:ext xmlns:c16="http://schemas.microsoft.com/office/drawing/2014/chart" uri="{C3380CC4-5D6E-409C-BE32-E72D297353CC}">
                  <c16:uniqueId val="{00000012-D2C3-4059-9B52-C0509244DCC6}"/>
                </c:ext>
              </c:extLst>
            </c:dLbl>
            <c:dLbl>
              <c:idx val="19"/>
              <c:delete val="1"/>
              <c:extLst>
                <c:ext xmlns:c15="http://schemas.microsoft.com/office/drawing/2012/chart" uri="{CE6537A1-D6FC-4f65-9D91-7224C49458BB}"/>
                <c:ext xmlns:c16="http://schemas.microsoft.com/office/drawing/2014/chart" uri="{C3380CC4-5D6E-409C-BE32-E72D297353CC}">
                  <c16:uniqueId val="{00000013-D2C3-4059-9B52-C0509244DCC6}"/>
                </c:ext>
              </c:extLst>
            </c:dLbl>
            <c:dLbl>
              <c:idx val="20"/>
              <c:delete val="1"/>
              <c:extLst>
                <c:ext xmlns:c15="http://schemas.microsoft.com/office/drawing/2012/chart" uri="{CE6537A1-D6FC-4f65-9D91-7224C49458BB}"/>
                <c:ext xmlns:c16="http://schemas.microsoft.com/office/drawing/2014/chart" uri="{C3380CC4-5D6E-409C-BE32-E72D297353CC}">
                  <c16:uniqueId val="{00000014-D2C3-4059-9B52-C0509244DCC6}"/>
                </c:ext>
              </c:extLst>
            </c:dLbl>
            <c:dLbl>
              <c:idx val="21"/>
              <c:delete val="1"/>
              <c:extLst>
                <c:ext xmlns:c15="http://schemas.microsoft.com/office/drawing/2012/chart" uri="{CE6537A1-D6FC-4f65-9D91-7224C49458BB}"/>
                <c:ext xmlns:c16="http://schemas.microsoft.com/office/drawing/2014/chart" uri="{C3380CC4-5D6E-409C-BE32-E72D297353CC}">
                  <c16:uniqueId val="{00000015-D2C3-4059-9B52-C0509244DCC6}"/>
                </c:ext>
              </c:extLst>
            </c:dLbl>
            <c:dLbl>
              <c:idx val="22"/>
              <c:delete val="1"/>
              <c:extLst>
                <c:ext xmlns:c15="http://schemas.microsoft.com/office/drawing/2012/chart" uri="{CE6537A1-D6FC-4f65-9D91-7224C49458BB}"/>
                <c:ext xmlns:c16="http://schemas.microsoft.com/office/drawing/2014/chart" uri="{C3380CC4-5D6E-409C-BE32-E72D297353CC}">
                  <c16:uniqueId val="{00000016-D2C3-4059-9B52-C0509244DCC6}"/>
                </c:ext>
              </c:extLst>
            </c:dLbl>
            <c:dLbl>
              <c:idx val="23"/>
              <c:delete val="1"/>
              <c:extLst>
                <c:ext xmlns:c15="http://schemas.microsoft.com/office/drawing/2012/chart" uri="{CE6537A1-D6FC-4f65-9D91-7224C49458BB}"/>
                <c:ext xmlns:c16="http://schemas.microsoft.com/office/drawing/2014/chart" uri="{C3380CC4-5D6E-409C-BE32-E72D297353CC}">
                  <c16:uniqueId val="{00000017-D2C3-4059-9B52-C0509244DCC6}"/>
                </c:ext>
              </c:extLst>
            </c:dLbl>
            <c:dLbl>
              <c:idx val="24"/>
              <c:delete val="1"/>
              <c:extLst>
                <c:ext xmlns:c15="http://schemas.microsoft.com/office/drawing/2012/chart" uri="{CE6537A1-D6FC-4f65-9D91-7224C49458BB}"/>
                <c:ext xmlns:c16="http://schemas.microsoft.com/office/drawing/2014/chart" uri="{C3380CC4-5D6E-409C-BE32-E72D297353CC}">
                  <c16:uniqueId val="{00000018-D2C3-4059-9B52-C0509244DCC6}"/>
                </c:ext>
              </c:extLst>
            </c:dLbl>
            <c:dLbl>
              <c:idx val="25"/>
              <c:delete val="1"/>
              <c:extLst>
                <c:ext xmlns:c15="http://schemas.microsoft.com/office/drawing/2012/chart" uri="{CE6537A1-D6FC-4f65-9D91-7224C49458BB}"/>
                <c:ext xmlns:c16="http://schemas.microsoft.com/office/drawing/2014/chart" uri="{C3380CC4-5D6E-409C-BE32-E72D297353CC}">
                  <c16:uniqueId val="{00000019-D2C3-4059-9B52-C0509244DCC6}"/>
                </c:ext>
              </c:extLst>
            </c:dLbl>
            <c:dLbl>
              <c:idx val="26"/>
              <c:delete val="1"/>
              <c:extLst>
                <c:ext xmlns:c15="http://schemas.microsoft.com/office/drawing/2012/chart" uri="{CE6537A1-D6FC-4f65-9D91-7224C49458BB}"/>
                <c:ext xmlns:c16="http://schemas.microsoft.com/office/drawing/2014/chart" uri="{C3380CC4-5D6E-409C-BE32-E72D297353CC}">
                  <c16:uniqueId val="{0000001A-D2C3-4059-9B52-C0509244DCC6}"/>
                </c:ext>
              </c:extLst>
            </c:dLbl>
            <c:dLbl>
              <c:idx val="27"/>
              <c:delete val="1"/>
              <c:extLst>
                <c:ext xmlns:c15="http://schemas.microsoft.com/office/drawing/2012/chart" uri="{CE6537A1-D6FC-4f65-9D91-7224C49458BB}"/>
                <c:ext xmlns:c16="http://schemas.microsoft.com/office/drawing/2014/chart" uri="{C3380CC4-5D6E-409C-BE32-E72D297353CC}">
                  <c16:uniqueId val="{0000001B-D2C3-4059-9B52-C0509244DCC6}"/>
                </c:ext>
              </c:extLst>
            </c:dLbl>
            <c:dLbl>
              <c:idx val="28"/>
              <c:delete val="1"/>
              <c:extLst>
                <c:ext xmlns:c15="http://schemas.microsoft.com/office/drawing/2012/chart" uri="{CE6537A1-D6FC-4f65-9D91-7224C49458BB}"/>
                <c:ext xmlns:c16="http://schemas.microsoft.com/office/drawing/2014/chart" uri="{C3380CC4-5D6E-409C-BE32-E72D297353CC}">
                  <c16:uniqueId val="{0000001C-D2C3-4059-9B52-C0509244DCC6}"/>
                </c:ext>
              </c:extLst>
            </c:dLbl>
            <c:dLbl>
              <c:idx val="29"/>
              <c:delete val="1"/>
              <c:extLst>
                <c:ext xmlns:c15="http://schemas.microsoft.com/office/drawing/2012/chart" uri="{CE6537A1-D6FC-4f65-9D91-7224C49458BB}"/>
                <c:ext xmlns:c16="http://schemas.microsoft.com/office/drawing/2014/chart" uri="{C3380CC4-5D6E-409C-BE32-E72D297353CC}">
                  <c16:uniqueId val="{0000001D-D2C3-4059-9B52-C0509244DCC6}"/>
                </c:ext>
              </c:extLst>
            </c:dLbl>
            <c:dLbl>
              <c:idx val="30"/>
              <c:tx>
                <c:rich>
                  <a:bodyPr/>
                  <a:lstStyle/>
                  <a:p>
                    <a:r>
                      <a:rPr lang="en-US"/>
                      <a:t>520 000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46-42DA-92C9-73B253A27B9B}"/>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Values!$C$220:$C$250</c:f>
              <c:numCache>
                <c:formatCode>_-* #,##0_-;\-* #,##0_-;_-* "-"??_-;_-@_-</c:formatCode>
                <c:ptCount val="31"/>
                <c:pt idx="0">
                  <c:v>184</c:v>
                </c:pt>
                <c:pt idx="1">
                  <c:v>365</c:v>
                </c:pt>
                <c:pt idx="2">
                  <c:v>701</c:v>
                </c:pt>
                <c:pt idx="3">
                  <c:v>1329</c:v>
                </c:pt>
                <c:pt idx="4">
                  <c:v>2434</c:v>
                </c:pt>
                <c:pt idx="5">
                  <c:v>4311</c:v>
                </c:pt>
                <c:pt idx="6">
                  <c:v>7390</c:v>
                </c:pt>
                <c:pt idx="7">
                  <c:v>11890</c:v>
                </c:pt>
                <c:pt idx="8">
                  <c:v>18080</c:v>
                </c:pt>
                <c:pt idx="9">
                  <c:v>26214</c:v>
                </c:pt>
                <c:pt idx="10">
                  <c:v>37881</c:v>
                </c:pt>
                <c:pt idx="11">
                  <c:v>57503</c:v>
                </c:pt>
                <c:pt idx="12">
                  <c:v>89741</c:v>
                </c:pt>
                <c:pt idx="13">
                  <c:v>125744</c:v>
                </c:pt>
                <c:pt idx="14">
                  <c:v>161905</c:v>
                </c:pt>
                <c:pt idx="15">
                  <c:v>200126</c:v>
                </c:pt>
                <c:pt idx="16">
                  <c:v>239992</c:v>
                </c:pt>
                <c:pt idx="17">
                  <c:v>279457</c:v>
                </c:pt>
                <c:pt idx="18">
                  <c:v>316486</c:v>
                </c:pt>
                <c:pt idx="19">
                  <c:v>352363</c:v>
                </c:pt>
                <c:pt idx="20">
                  <c:v>386565</c:v>
                </c:pt>
                <c:pt idx="21">
                  <c:v>417231</c:v>
                </c:pt>
                <c:pt idx="22">
                  <c:v>444175</c:v>
                </c:pt>
                <c:pt idx="23">
                  <c:v>466583</c:v>
                </c:pt>
                <c:pt idx="24">
                  <c:v>483903</c:v>
                </c:pt>
                <c:pt idx="25">
                  <c:v>497258</c:v>
                </c:pt>
                <c:pt idx="26">
                  <c:v>506949</c:v>
                </c:pt>
                <c:pt idx="27">
                  <c:v>514330</c:v>
                </c:pt>
                <c:pt idx="28">
                  <c:v>519415</c:v>
                </c:pt>
                <c:pt idx="29">
                  <c:v>522485</c:v>
                </c:pt>
                <c:pt idx="30">
                  <c:v>524053</c:v>
                </c:pt>
              </c:numCache>
            </c:numRef>
          </c:val>
          <c:smooth val="0"/>
          <c:extLst>
            <c:ext xmlns:c16="http://schemas.microsoft.com/office/drawing/2014/chart" uri="{C3380CC4-5D6E-409C-BE32-E72D297353CC}">
              <c16:uniqueId val="{0000001E-D2C3-4059-9B52-C0509244DCC6}"/>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Values!$D$220:$D$250</c:f>
              <c:numCache>
                <c:formatCode>_-* #,##0_-;\-* #,##0_-;_-* "-"??_-;_-@_-</c:formatCode>
                <c:ptCount val="31"/>
                <c:pt idx="0">
                  <c:v>175</c:v>
                </c:pt>
                <c:pt idx="1">
                  <c:v>346</c:v>
                </c:pt>
                <c:pt idx="2">
                  <c:v>664</c:v>
                </c:pt>
                <c:pt idx="3">
                  <c:v>1261</c:v>
                </c:pt>
                <c:pt idx="4">
                  <c:v>2310</c:v>
                </c:pt>
                <c:pt idx="5">
                  <c:v>4095</c:v>
                </c:pt>
                <c:pt idx="6">
                  <c:v>7022</c:v>
                </c:pt>
                <c:pt idx="7">
                  <c:v>11293</c:v>
                </c:pt>
                <c:pt idx="8">
                  <c:v>17179</c:v>
                </c:pt>
                <c:pt idx="9">
                  <c:v>24917</c:v>
                </c:pt>
                <c:pt idx="10">
                  <c:v>36011</c:v>
                </c:pt>
                <c:pt idx="11">
                  <c:v>54762</c:v>
                </c:pt>
                <c:pt idx="12">
                  <c:v>85818</c:v>
                </c:pt>
                <c:pt idx="13">
                  <c:v>120135</c:v>
                </c:pt>
                <c:pt idx="14">
                  <c:v>154490</c:v>
                </c:pt>
                <c:pt idx="15">
                  <c:v>190771</c:v>
                </c:pt>
                <c:pt idx="16">
                  <c:v>228570</c:v>
                </c:pt>
                <c:pt idx="17">
                  <c:v>266571</c:v>
                </c:pt>
                <c:pt idx="18">
                  <c:v>301653</c:v>
                </c:pt>
                <c:pt idx="19">
                  <c:v>336153</c:v>
                </c:pt>
                <c:pt idx="20">
                  <c:v>369126</c:v>
                </c:pt>
                <c:pt idx="21">
                  <c:v>398518</c:v>
                </c:pt>
                <c:pt idx="22">
                  <c:v>423760</c:v>
                </c:pt>
                <c:pt idx="23">
                  <c:v>444647</c:v>
                </c:pt>
                <c:pt idx="24">
                  <c:v>460645</c:v>
                </c:pt>
                <c:pt idx="25">
                  <c:v>472748</c:v>
                </c:pt>
                <c:pt idx="26">
                  <c:v>481354</c:v>
                </c:pt>
                <c:pt idx="27">
                  <c:v>487051</c:v>
                </c:pt>
                <c:pt idx="28">
                  <c:v>490641</c:v>
                </c:pt>
                <c:pt idx="29">
                  <c:v>492933</c:v>
                </c:pt>
                <c:pt idx="30">
                  <c:v>493760</c:v>
                </c:pt>
              </c:numCache>
            </c:numRef>
          </c:val>
          <c:smooth val="0"/>
          <c:extLst>
            <c:ext xmlns:c16="http://schemas.microsoft.com/office/drawing/2014/chart" uri="{C3380CC4-5D6E-409C-BE32-E72D297353CC}">
              <c16:uniqueId val="{0000001F-D2C3-4059-9B52-C0509244DCC6}"/>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Values!$E$220:$E$250</c:f>
              <c:numCache>
                <c:formatCode>_-* #,##0_-;\-* #,##0_-;_-* "-"??_-;_-@_-</c:formatCode>
                <c:ptCount val="31"/>
                <c:pt idx="0">
                  <c:v>195</c:v>
                </c:pt>
                <c:pt idx="1">
                  <c:v>385</c:v>
                </c:pt>
                <c:pt idx="2">
                  <c:v>737</c:v>
                </c:pt>
                <c:pt idx="3">
                  <c:v>1397</c:v>
                </c:pt>
                <c:pt idx="4">
                  <c:v>2556</c:v>
                </c:pt>
                <c:pt idx="5">
                  <c:v>4526</c:v>
                </c:pt>
                <c:pt idx="6">
                  <c:v>7755</c:v>
                </c:pt>
                <c:pt idx="7">
                  <c:v>12473</c:v>
                </c:pt>
                <c:pt idx="8">
                  <c:v>18969</c:v>
                </c:pt>
                <c:pt idx="9">
                  <c:v>27508</c:v>
                </c:pt>
                <c:pt idx="10">
                  <c:v>39578</c:v>
                </c:pt>
                <c:pt idx="11">
                  <c:v>60037</c:v>
                </c:pt>
                <c:pt idx="12">
                  <c:v>94003</c:v>
                </c:pt>
                <c:pt idx="13">
                  <c:v>131781</c:v>
                </c:pt>
                <c:pt idx="14">
                  <c:v>169646</c:v>
                </c:pt>
                <c:pt idx="15">
                  <c:v>209403</c:v>
                </c:pt>
                <c:pt idx="16">
                  <c:v>251034</c:v>
                </c:pt>
                <c:pt idx="17">
                  <c:v>292271</c:v>
                </c:pt>
                <c:pt idx="18">
                  <c:v>331334</c:v>
                </c:pt>
                <c:pt idx="19">
                  <c:v>368962</c:v>
                </c:pt>
                <c:pt idx="20">
                  <c:v>404863</c:v>
                </c:pt>
                <c:pt idx="21">
                  <c:v>437214</c:v>
                </c:pt>
                <c:pt idx="22">
                  <c:v>465691</c:v>
                </c:pt>
                <c:pt idx="23">
                  <c:v>488905</c:v>
                </c:pt>
                <c:pt idx="24">
                  <c:v>506820</c:v>
                </c:pt>
                <c:pt idx="25">
                  <c:v>521928</c:v>
                </c:pt>
                <c:pt idx="26">
                  <c:v>532565</c:v>
                </c:pt>
                <c:pt idx="27">
                  <c:v>540861</c:v>
                </c:pt>
                <c:pt idx="28">
                  <c:v>546704</c:v>
                </c:pt>
                <c:pt idx="29">
                  <c:v>550880</c:v>
                </c:pt>
                <c:pt idx="30">
                  <c:v>554321</c:v>
                </c:pt>
              </c:numCache>
            </c:numRef>
          </c:val>
          <c:smooth val="0"/>
          <c:extLst>
            <c:ext xmlns:c16="http://schemas.microsoft.com/office/drawing/2014/chart" uri="{C3380CC4-5D6E-409C-BE32-E72D297353CC}">
              <c16:uniqueId val="{00000020-D2C3-4059-9B52-C0509244DCC6}"/>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0"/>
              <c:tx>
                <c:rich>
                  <a:bodyPr/>
                  <a:lstStyle/>
                  <a:p>
                    <a:r>
                      <a:rPr lang="en-US" dirty="0"/>
                      <a:t>190 000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D2C3-4059-9B52-C0509244DCC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Values!$F$220:$F$250</c:f>
              <c:numCache>
                <c:formatCode>_-* #,##0_-;\-* #,##0_-;_-* "-"??_-;_-@_-</c:formatCode>
                <c:ptCount val="31"/>
                <c:pt idx="0">
                  <c:v>28</c:v>
                </c:pt>
                <c:pt idx="1">
                  <c:v>56</c:v>
                </c:pt>
                <c:pt idx="2">
                  <c:v>106</c:v>
                </c:pt>
                <c:pt idx="3">
                  <c:v>198</c:v>
                </c:pt>
                <c:pt idx="4">
                  <c:v>365</c:v>
                </c:pt>
                <c:pt idx="5">
                  <c:v>655</c:v>
                </c:pt>
                <c:pt idx="6">
                  <c:v>1147</c:v>
                </c:pt>
                <c:pt idx="7">
                  <c:v>1943</c:v>
                </c:pt>
                <c:pt idx="8">
                  <c:v>3162</c:v>
                </c:pt>
                <c:pt idx="9">
                  <c:v>4935</c:v>
                </c:pt>
                <c:pt idx="10">
                  <c:v>7461</c:v>
                </c:pt>
                <c:pt idx="11">
                  <c:v>11221</c:v>
                </c:pt>
                <c:pt idx="12">
                  <c:v>17086</c:v>
                </c:pt>
                <c:pt idx="13">
                  <c:v>25488</c:v>
                </c:pt>
                <c:pt idx="14">
                  <c:v>35960</c:v>
                </c:pt>
                <c:pt idx="15">
                  <c:v>48107</c:v>
                </c:pt>
                <c:pt idx="16">
                  <c:v>61622</c:v>
                </c:pt>
                <c:pt idx="17">
                  <c:v>76074</c:v>
                </c:pt>
                <c:pt idx="18">
                  <c:v>90833</c:v>
                </c:pt>
                <c:pt idx="19">
                  <c:v>105595</c:v>
                </c:pt>
                <c:pt idx="20">
                  <c:v>120097</c:v>
                </c:pt>
                <c:pt idx="21">
                  <c:v>133707</c:v>
                </c:pt>
                <c:pt idx="22">
                  <c:v>146098</c:v>
                </c:pt>
                <c:pt idx="23">
                  <c:v>157200</c:v>
                </c:pt>
                <c:pt idx="24">
                  <c:v>166780</c:v>
                </c:pt>
                <c:pt idx="25">
                  <c:v>175033</c:v>
                </c:pt>
                <c:pt idx="26">
                  <c:v>181636</c:v>
                </c:pt>
                <c:pt idx="27">
                  <c:v>186695</c:v>
                </c:pt>
                <c:pt idx="28">
                  <c:v>190400</c:v>
                </c:pt>
                <c:pt idx="29">
                  <c:v>192982</c:v>
                </c:pt>
                <c:pt idx="30">
                  <c:v>194460</c:v>
                </c:pt>
              </c:numCache>
            </c:numRef>
          </c:val>
          <c:smooth val="0"/>
          <c:extLst>
            <c:ext xmlns:c16="http://schemas.microsoft.com/office/drawing/2014/chart" uri="{C3380CC4-5D6E-409C-BE32-E72D297353CC}">
              <c16:uniqueId val="{00000022-D2C3-4059-9B52-C0509244DCC6}"/>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Values!$G$220:$G$250</c:f>
              <c:numCache>
                <c:formatCode>_-* #,##0_-;\-* #,##0_-;_-* "-"??_-;_-@_-</c:formatCode>
                <c:ptCount val="31"/>
                <c:pt idx="0">
                  <c:v>26</c:v>
                </c:pt>
                <c:pt idx="1">
                  <c:v>51</c:v>
                </c:pt>
                <c:pt idx="2">
                  <c:v>98</c:v>
                </c:pt>
                <c:pt idx="3">
                  <c:v>186</c:v>
                </c:pt>
                <c:pt idx="4">
                  <c:v>340</c:v>
                </c:pt>
                <c:pt idx="5">
                  <c:v>612</c:v>
                </c:pt>
                <c:pt idx="6">
                  <c:v>1072</c:v>
                </c:pt>
                <c:pt idx="7">
                  <c:v>1823</c:v>
                </c:pt>
                <c:pt idx="8">
                  <c:v>2949</c:v>
                </c:pt>
                <c:pt idx="9">
                  <c:v>4595</c:v>
                </c:pt>
                <c:pt idx="10">
                  <c:v>6989</c:v>
                </c:pt>
                <c:pt idx="11">
                  <c:v>10536</c:v>
                </c:pt>
                <c:pt idx="12">
                  <c:v>16061</c:v>
                </c:pt>
                <c:pt idx="13">
                  <c:v>24107</c:v>
                </c:pt>
                <c:pt idx="14">
                  <c:v>34140</c:v>
                </c:pt>
                <c:pt idx="15">
                  <c:v>45837</c:v>
                </c:pt>
                <c:pt idx="16">
                  <c:v>58342</c:v>
                </c:pt>
                <c:pt idx="17">
                  <c:v>72221</c:v>
                </c:pt>
                <c:pt idx="18">
                  <c:v>86521</c:v>
                </c:pt>
                <c:pt idx="19">
                  <c:v>100203</c:v>
                </c:pt>
                <c:pt idx="20">
                  <c:v>114417</c:v>
                </c:pt>
                <c:pt idx="21">
                  <c:v>127429</c:v>
                </c:pt>
                <c:pt idx="22">
                  <c:v>138762</c:v>
                </c:pt>
                <c:pt idx="23">
                  <c:v>149265</c:v>
                </c:pt>
                <c:pt idx="24">
                  <c:v>158221</c:v>
                </c:pt>
                <c:pt idx="25">
                  <c:v>166076</c:v>
                </c:pt>
                <c:pt idx="26">
                  <c:v>172513</c:v>
                </c:pt>
                <c:pt idx="27">
                  <c:v>177621</c:v>
                </c:pt>
                <c:pt idx="28">
                  <c:v>180918</c:v>
                </c:pt>
                <c:pt idx="29">
                  <c:v>182843</c:v>
                </c:pt>
                <c:pt idx="30">
                  <c:v>184203</c:v>
                </c:pt>
              </c:numCache>
            </c:numRef>
          </c:val>
          <c:smooth val="0"/>
          <c:extLst>
            <c:ext xmlns:c16="http://schemas.microsoft.com/office/drawing/2014/chart" uri="{C3380CC4-5D6E-409C-BE32-E72D297353CC}">
              <c16:uniqueId val="{00000023-D2C3-4059-9B52-C0509244DCC6}"/>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Values!$B$220:$B$250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Values!$H$220:$H$250</c:f>
              <c:numCache>
                <c:formatCode>_-* #,##0_-;\-* #,##0_-;_-* "-"??_-;_-@_-</c:formatCode>
                <c:ptCount val="31"/>
                <c:pt idx="0">
                  <c:v>30</c:v>
                </c:pt>
                <c:pt idx="1">
                  <c:v>60</c:v>
                </c:pt>
                <c:pt idx="2">
                  <c:v>113</c:v>
                </c:pt>
                <c:pt idx="3">
                  <c:v>211</c:v>
                </c:pt>
                <c:pt idx="4">
                  <c:v>390</c:v>
                </c:pt>
                <c:pt idx="5">
                  <c:v>696</c:v>
                </c:pt>
                <c:pt idx="6">
                  <c:v>1224</c:v>
                </c:pt>
                <c:pt idx="7">
                  <c:v>2073</c:v>
                </c:pt>
                <c:pt idx="8">
                  <c:v>3358</c:v>
                </c:pt>
                <c:pt idx="9">
                  <c:v>5211</c:v>
                </c:pt>
                <c:pt idx="10">
                  <c:v>7918</c:v>
                </c:pt>
                <c:pt idx="11">
                  <c:v>11960</c:v>
                </c:pt>
                <c:pt idx="12">
                  <c:v>18273</c:v>
                </c:pt>
                <c:pt idx="13">
                  <c:v>27191</c:v>
                </c:pt>
                <c:pt idx="14">
                  <c:v>38182</c:v>
                </c:pt>
                <c:pt idx="15">
                  <c:v>50992</c:v>
                </c:pt>
                <c:pt idx="16">
                  <c:v>64932</c:v>
                </c:pt>
                <c:pt idx="17">
                  <c:v>80219</c:v>
                </c:pt>
                <c:pt idx="18">
                  <c:v>95715</c:v>
                </c:pt>
                <c:pt idx="19">
                  <c:v>111247</c:v>
                </c:pt>
                <c:pt idx="20">
                  <c:v>126999</c:v>
                </c:pt>
                <c:pt idx="21">
                  <c:v>140422</c:v>
                </c:pt>
                <c:pt idx="22">
                  <c:v>153303</c:v>
                </c:pt>
                <c:pt idx="23">
                  <c:v>164686</c:v>
                </c:pt>
                <c:pt idx="24">
                  <c:v>174637</c:v>
                </c:pt>
                <c:pt idx="25">
                  <c:v>183257</c:v>
                </c:pt>
                <c:pt idx="26">
                  <c:v>190658</c:v>
                </c:pt>
                <c:pt idx="27">
                  <c:v>196183</c:v>
                </c:pt>
                <c:pt idx="28">
                  <c:v>199890</c:v>
                </c:pt>
                <c:pt idx="29">
                  <c:v>202583</c:v>
                </c:pt>
                <c:pt idx="30">
                  <c:v>204647</c:v>
                </c:pt>
              </c:numCache>
            </c:numRef>
          </c:val>
          <c:smooth val="0"/>
          <c:extLst>
            <c:ext xmlns:c16="http://schemas.microsoft.com/office/drawing/2014/chart" uri="{C3380CC4-5D6E-409C-BE32-E72D297353CC}">
              <c16:uniqueId val="{00000024-D2C3-4059-9B52-C0509244DCC6}"/>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419835818395"/>
          <c:y val="0.10574468085106382"/>
          <c:w val="0.86285447031886975"/>
          <c:h val="0.64326213212710115"/>
        </c:manualLayout>
      </c:layout>
      <c:barChart>
        <c:barDir val="col"/>
        <c:grouping val="clustered"/>
        <c:varyColors val="0"/>
        <c:ser>
          <c:idx val="0"/>
          <c:order val="0"/>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'IDU_sharing needles'!$A$5:$B$10</c:f>
              <c:multiLvlStrCache>
                <c:ptCount val="6"/>
                <c:lvl>
                  <c:pt idx="0">
                    <c:v>2007</c:v>
                  </c:pt>
                  <c:pt idx="1">
                    <c:v>2011</c:v>
                  </c:pt>
                  <c:pt idx="2">
                    <c:v>2015</c:v>
                  </c:pt>
                  <c:pt idx="3">
                    <c:v>2007</c:v>
                  </c:pt>
                  <c:pt idx="4">
                    <c:v>2011</c:v>
                  </c:pt>
                  <c:pt idx="5">
                    <c:v>2015</c:v>
                  </c:pt>
                </c:lvl>
                <c:lvl>
                  <c:pt idx="0">
                    <c:v>Shared needles on the last day of injection</c:v>
                  </c:pt>
                  <c:pt idx="3">
                    <c:v>Shared needles in the last week</c:v>
                  </c:pt>
                </c:lvl>
              </c:multiLvlStrCache>
            </c:multiLvlStrRef>
          </c:cat>
          <c:val>
            <c:numRef>
              <c:f>'IDU_sharing needles'!$C$5:$C$10</c:f>
              <c:numCache>
                <c:formatCode>0</c:formatCode>
                <c:ptCount val="6"/>
                <c:pt idx="0">
                  <c:v>15</c:v>
                </c:pt>
                <c:pt idx="1">
                  <c:v>13.26</c:v>
                </c:pt>
                <c:pt idx="2">
                  <c:v>9.9600000000000009</c:v>
                </c:pt>
                <c:pt idx="3">
                  <c:v>12.17</c:v>
                </c:pt>
                <c:pt idx="4">
                  <c:v>8.5399999999999991</c:v>
                </c:pt>
                <c:pt idx="5">
                  <c:v>5.81</c:v>
                </c:pt>
              </c:numCache>
            </c:numRef>
          </c:val>
          <c:extLst>
            <c:ext xmlns:c16="http://schemas.microsoft.com/office/drawing/2014/chart" uri="{C3380CC4-5D6E-409C-BE32-E72D297353CC}">
              <c16:uniqueId val="{00000000-BFC1-42F1-AF6D-FE208BE2A25C}"/>
            </c:ext>
          </c:extLst>
        </c:ser>
        <c:dLbls>
          <c:showLegendKey val="0"/>
          <c:showVal val="0"/>
          <c:showCatName val="0"/>
          <c:showSerName val="0"/>
          <c:showPercent val="0"/>
          <c:showBubbleSize val="0"/>
        </c:dLbls>
        <c:gapWidth val="219"/>
        <c:axId val="176473216"/>
        <c:axId val="176474752"/>
      </c:barChart>
      <c:catAx>
        <c:axId val="1764732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4752"/>
        <c:crosses val="autoZero"/>
        <c:auto val="1"/>
        <c:lblAlgn val="ctr"/>
        <c:lblOffset val="100"/>
        <c:noMultiLvlLbl val="0"/>
      </c:catAx>
      <c:valAx>
        <c:axId val="176474752"/>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0" vert="horz"/>
              <a:lstStyle/>
              <a:p>
                <a:pPr>
                  <a:defRPr/>
                </a:pPr>
                <a:r>
                  <a:rPr lang="en-US"/>
                  <a:t>%</a:t>
                </a:r>
              </a:p>
            </c:rich>
          </c:tx>
          <c:layout>
            <c:manualLayout>
              <c:xMode val="edge"/>
              <c:yMode val="edge"/>
              <c:x val="9.4128692690009494E-2"/>
              <c:y val="6.0737421120232303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3216"/>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idu'!$B$2</c:f>
              <c:strCache>
                <c:ptCount val="1"/>
                <c:pt idx="0">
                  <c:v>Frequency of injecting drugs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idu'!$B$3:$B$7</c:f>
              <c:numCache>
                <c:formatCode>General</c:formatCode>
                <c:ptCount val="5"/>
                <c:pt idx="0">
                  <c:v>2</c:v>
                </c:pt>
                <c:pt idx="1">
                  <c:v>2</c:v>
                </c:pt>
                <c:pt idx="2">
                  <c:v>2</c:v>
                </c:pt>
                <c:pt idx="3">
                  <c:v>3</c:v>
                </c:pt>
                <c:pt idx="4">
                  <c:v>1</c:v>
                </c:pt>
              </c:numCache>
            </c:numRef>
          </c:val>
          <c:extLst>
            <c:ext xmlns:c16="http://schemas.microsoft.com/office/drawing/2014/chart" uri="{C3380CC4-5D6E-409C-BE32-E72D297353CC}">
              <c16:uniqueId val="{00000000-8E95-4BC2-AB4D-C92FCFA9507F}"/>
            </c:ext>
          </c:extLst>
        </c:ser>
        <c:dLbls>
          <c:showLegendKey val="0"/>
          <c:showVal val="0"/>
          <c:showCatName val="0"/>
          <c:showSerName val="0"/>
          <c:showPercent val="0"/>
          <c:showBubbleSize val="0"/>
        </c:dLbls>
        <c:gapWidth val="150"/>
        <c:axId val="43434368"/>
        <c:axId val="43435904"/>
      </c:barChart>
      <c:catAx>
        <c:axId val="43434368"/>
        <c:scaling>
          <c:orientation val="minMax"/>
        </c:scaling>
        <c:delete val="0"/>
        <c:axPos val="b"/>
        <c:numFmt formatCode="General" sourceLinked="0"/>
        <c:majorTickMark val="out"/>
        <c:minorTickMark val="none"/>
        <c:tickLblPos val="nextTo"/>
        <c:crossAx val="43435904"/>
        <c:crosses val="autoZero"/>
        <c:auto val="1"/>
        <c:lblAlgn val="ctr"/>
        <c:lblOffset val="100"/>
        <c:noMultiLvlLbl val="0"/>
      </c:catAx>
      <c:valAx>
        <c:axId val="43435904"/>
        <c:scaling>
          <c:orientation val="minMax"/>
          <c:max val="5"/>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2.0311930940348725E-2"/>
              <c:y val="0.31822390021522939"/>
            </c:manualLayout>
          </c:layout>
          <c:overlay val="0"/>
        </c:title>
        <c:numFmt formatCode="General" sourceLinked="1"/>
        <c:majorTickMark val="out"/>
        <c:minorTickMark val="none"/>
        <c:tickLblPos val="nextTo"/>
        <c:crossAx val="43434368"/>
        <c:crosses val="autoZero"/>
        <c:crossBetween val="between"/>
        <c:majorUnit val="1"/>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idu'!$C$2</c:f>
              <c:strCache>
                <c:ptCount val="1"/>
                <c:pt idx="0">
                  <c:v>Average number of years of injecting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idu'!$C$3:$C$7</c:f>
              <c:numCache>
                <c:formatCode>General</c:formatCode>
                <c:ptCount val="5"/>
                <c:pt idx="0">
                  <c:v>7</c:v>
                </c:pt>
                <c:pt idx="1">
                  <c:v>6</c:v>
                </c:pt>
                <c:pt idx="2">
                  <c:v>8</c:v>
                </c:pt>
                <c:pt idx="3">
                  <c:v>9</c:v>
                </c:pt>
                <c:pt idx="4">
                  <c:v>6</c:v>
                </c:pt>
              </c:numCache>
            </c:numRef>
          </c:val>
          <c:extLst>
            <c:ext xmlns:c16="http://schemas.microsoft.com/office/drawing/2014/chart" uri="{C3380CC4-5D6E-409C-BE32-E72D297353CC}">
              <c16:uniqueId val="{00000000-7D53-449F-890D-83301066193B}"/>
            </c:ext>
          </c:extLst>
        </c:ser>
        <c:dLbls>
          <c:showLegendKey val="0"/>
          <c:showVal val="0"/>
          <c:showCatName val="0"/>
          <c:showSerName val="0"/>
          <c:showPercent val="0"/>
          <c:showBubbleSize val="0"/>
        </c:dLbls>
        <c:gapWidth val="150"/>
        <c:axId val="43723392"/>
        <c:axId val="43725184"/>
      </c:barChart>
      <c:catAx>
        <c:axId val="43723392"/>
        <c:scaling>
          <c:orientation val="minMax"/>
        </c:scaling>
        <c:delete val="0"/>
        <c:axPos val="b"/>
        <c:numFmt formatCode="General" sourceLinked="0"/>
        <c:majorTickMark val="out"/>
        <c:minorTickMark val="none"/>
        <c:tickLblPos val="nextTo"/>
        <c:crossAx val="43725184"/>
        <c:crosses val="autoZero"/>
        <c:auto val="1"/>
        <c:lblAlgn val="ctr"/>
        <c:lblOffset val="100"/>
        <c:noMultiLvlLbl val="0"/>
      </c:catAx>
      <c:valAx>
        <c:axId val="43725184"/>
        <c:scaling>
          <c:orientation val="minMax"/>
          <c:max val="10"/>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 (average)</a:t>
                </a:r>
              </a:p>
            </c:rich>
          </c:tx>
          <c:layout>
            <c:manualLayout>
              <c:xMode val="edge"/>
              <c:yMode val="edge"/>
              <c:x val="5.803408840099636E-3"/>
              <c:y val="0.23158131188350223"/>
            </c:manualLayout>
          </c:layout>
          <c:overlay val="0"/>
        </c:title>
        <c:numFmt formatCode="General" sourceLinked="1"/>
        <c:majorTickMark val="out"/>
        <c:minorTickMark val="none"/>
        <c:tickLblPos val="nextTo"/>
        <c:crossAx val="43723392"/>
        <c:crosses val="autoZero"/>
        <c:crossBetween val="between"/>
        <c:majorUnit val="2"/>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084597745554066"/>
          <c:w val="0.82943800219131547"/>
          <c:h val="0.74270141597605865"/>
        </c:manualLayout>
      </c:layout>
      <c:barChart>
        <c:barDir val="col"/>
        <c:grouping val="clustered"/>
        <c:varyColors val="0"/>
        <c:ser>
          <c:idx val="1"/>
          <c:order val="0"/>
          <c:tx>
            <c:strRef>
              <c:f>'KP_reported idu'!$B$2</c:f>
              <c:strCache>
                <c:ptCount val="1"/>
                <c:pt idx="0">
                  <c:v>ever injected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idu'!$B$3:$B$7</c:f>
              <c:numCache>
                <c:formatCode>General</c:formatCode>
                <c:ptCount val="5"/>
                <c:pt idx="0">
                  <c:v>1</c:v>
                </c:pt>
                <c:pt idx="1">
                  <c:v>1</c:v>
                </c:pt>
                <c:pt idx="2">
                  <c:v>0</c:v>
                </c:pt>
                <c:pt idx="3">
                  <c:v>1</c:v>
                </c:pt>
                <c:pt idx="4">
                  <c:v>2</c:v>
                </c:pt>
              </c:numCache>
            </c:numRef>
          </c:val>
          <c:extLst>
            <c:ext xmlns:c16="http://schemas.microsoft.com/office/drawing/2014/chart" uri="{C3380CC4-5D6E-409C-BE32-E72D297353CC}">
              <c16:uniqueId val="{00000000-62D0-40D2-9E60-FE48BE933E2B}"/>
            </c:ext>
          </c:extLst>
        </c:ser>
        <c:ser>
          <c:idx val="0"/>
          <c:order val="1"/>
          <c:tx>
            <c:strRef>
              <c:f>'KP_reported idu'!$C$2</c:f>
              <c:strCache>
                <c:ptCount val="1"/>
                <c:pt idx="0">
                  <c:v>injected drugs in the past year</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idu'!$C$3:$C$7</c:f>
              <c:numCache>
                <c:formatCode>General</c:formatCode>
                <c:ptCount val="5"/>
                <c:pt idx="2">
                  <c:v>0</c:v>
                </c:pt>
                <c:pt idx="3">
                  <c:v>0.7</c:v>
                </c:pt>
                <c:pt idx="4">
                  <c:v>1</c:v>
                </c:pt>
              </c:numCache>
            </c:numRef>
          </c:val>
          <c:extLst>
            <c:ext xmlns:c16="http://schemas.microsoft.com/office/drawing/2014/chart" uri="{C3380CC4-5D6E-409C-BE32-E72D297353CC}">
              <c16:uniqueId val="{00000001-62D0-40D2-9E60-FE48BE933E2B}"/>
            </c:ext>
          </c:extLst>
        </c:ser>
        <c:dLbls>
          <c:showLegendKey val="0"/>
          <c:showVal val="0"/>
          <c:showCatName val="0"/>
          <c:showSerName val="0"/>
          <c:showPercent val="0"/>
          <c:showBubbleSize val="0"/>
        </c:dLbls>
        <c:gapWidth val="96"/>
        <c:axId val="176872064"/>
        <c:axId val="176873856"/>
      </c:barChart>
      <c:catAx>
        <c:axId val="176872064"/>
        <c:scaling>
          <c:orientation val="minMax"/>
        </c:scaling>
        <c:delete val="0"/>
        <c:axPos val="b"/>
        <c:numFmt formatCode="General" sourceLinked="0"/>
        <c:majorTickMark val="out"/>
        <c:minorTickMark val="none"/>
        <c:tickLblPos val="nextTo"/>
        <c:crossAx val="176873856"/>
        <c:crosses val="autoZero"/>
        <c:auto val="1"/>
        <c:lblAlgn val="ctr"/>
        <c:lblOffset val="100"/>
        <c:noMultiLvlLbl val="0"/>
      </c:catAx>
      <c:valAx>
        <c:axId val="176873856"/>
        <c:scaling>
          <c:orientation val="minMax"/>
        </c:scaling>
        <c:delete val="0"/>
        <c:axPos val="l"/>
        <c:title>
          <c:tx>
            <c:rich>
              <a:bodyPr rot="0" vert="horz"/>
              <a:lstStyle/>
              <a:p>
                <a:pPr>
                  <a:defRPr/>
                </a:pPr>
                <a:r>
                  <a:rPr lang="en-US"/>
                  <a:t>%</a:t>
                </a:r>
              </a:p>
            </c:rich>
          </c:tx>
          <c:layout>
            <c:manualLayout>
              <c:xMode val="edge"/>
              <c:yMode val="edge"/>
              <c:x val="8.4061774886834799E-3"/>
              <c:y val="8.0298063600419051E-2"/>
            </c:manualLayout>
          </c:layout>
          <c:overlay val="0"/>
        </c:title>
        <c:numFmt formatCode="General" sourceLinked="1"/>
        <c:majorTickMark val="out"/>
        <c:minorTickMark val="none"/>
        <c:tickLblPos val="nextTo"/>
        <c:crossAx val="176872064"/>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543918055373721"/>
          <c:w val="0.82943800219131547"/>
          <c:h val="0.73810811653293928"/>
        </c:manualLayout>
      </c:layout>
      <c:barChart>
        <c:barDir val="col"/>
        <c:grouping val="clustered"/>
        <c:varyColors val="0"/>
        <c:ser>
          <c:idx val="1"/>
          <c:order val="0"/>
          <c:tx>
            <c:strRef>
              <c:f>KP_Married!$B$3</c:f>
              <c:strCache>
                <c:ptCount val="1"/>
                <c:pt idx="0">
                  <c:v>bought sex in the past year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KP_Married!$B$4:$B$9</c:f>
              <c:numCache>
                <c:formatCode>General</c:formatCode>
                <c:ptCount val="6"/>
                <c:pt idx="2">
                  <c:v>11</c:v>
                </c:pt>
                <c:pt idx="3">
                  <c:v>7</c:v>
                </c:pt>
                <c:pt idx="4">
                  <c:v>63</c:v>
                </c:pt>
                <c:pt idx="5">
                  <c:v>20</c:v>
                </c:pt>
              </c:numCache>
            </c:numRef>
          </c:val>
          <c:extLst>
            <c:ext xmlns:c16="http://schemas.microsoft.com/office/drawing/2014/chart" uri="{C3380CC4-5D6E-409C-BE32-E72D297353CC}">
              <c16:uniqueId val="{00000000-8DF5-4E95-ADAD-11AB0A354932}"/>
            </c:ext>
          </c:extLst>
        </c:ser>
        <c:ser>
          <c:idx val="0"/>
          <c:order val="1"/>
          <c:tx>
            <c:strRef>
              <c:f>KP_Married!$C$3</c:f>
              <c:strCache>
                <c:ptCount val="1"/>
                <c:pt idx="0">
                  <c:v>currently married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KP_Married!$C$4:$C$9</c:f>
              <c:numCache>
                <c:formatCode>General</c:formatCode>
                <c:ptCount val="6"/>
                <c:pt idx="0">
                  <c:v>20</c:v>
                </c:pt>
                <c:pt idx="1">
                  <c:v>28</c:v>
                </c:pt>
                <c:pt idx="2">
                  <c:v>75</c:v>
                </c:pt>
                <c:pt idx="3">
                  <c:v>15</c:v>
                </c:pt>
                <c:pt idx="4">
                  <c:v>4</c:v>
                </c:pt>
                <c:pt idx="5">
                  <c:v>37</c:v>
                </c:pt>
              </c:numCache>
            </c:numRef>
          </c:val>
          <c:extLst>
            <c:ext xmlns:c16="http://schemas.microsoft.com/office/drawing/2014/chart" uri="{C3380CC4-5D6E-409C-BE32-E72D297353CC}">
              <c16:uniqueId val="{00000001-8DF5-4E95-ADAD-11AB0A354932}"/>
            </c:ext>
          </c:extLst>
        </c:ser>
        <c:dLbls>
          <c:showLegendKey val="0"/>
          <c:showVal val="0"/>
          <c:showCatName val="0"/>
          <c:showSerName val="0"/>
          <c:showPercent val="0"/>
          <c:showBubbleSize val="0"/>
        </c:dLbls>
        <c:gapWidth val="96"/>
        <c:axId val="177766784"/>
        <c:axId val="177768320"/>
      </c:barChart>
      <c:catAx>
        <c:axId val="177766784"/>
        <c:scaling>
          <c:orientation val="minMax"/>
        </c:scaling>
        <c:delete val="0"/>
        <c:axPos val="b"/>
        <c:numFmt formatCode="General" sourceLinked="0"/>
        <c:majorTickMark val="out"/>
        <c:minorTickMark val="none"/>
        <c:tickLblPos val="nextTo"/>
        <c:crossAx val="177768320"/>
        <c:crosses val="autoZero"/>
        <c:auto val="1"/>
        <c:lblAlgn val="ctr"/>
        <c:lblOffset val="100"/>
        <c:noMultiLvlLbl val="0"/>
      </c:catAx>
      <c:valAx>
        <c:axId val="177768320"/>
        <c:scaling>
          <c:orientation val="minMax"/>
          <c:max val="100"/>
        </c:scaling>
        <c:delete val="0"/>
        <c:axPos val="l"/>
        <c:title>
          <c:tx>
            <c:rich>
              <a:bodyPr rot="0" vert="horz"/>
              <a:lstStyle/>
              <a:p>
                <a:pPr>
                  <a:defRPr/>
                </a:pPr>
                <a:r>
                  <a:rPr lang="en-GB"/>
                  <a:t>%</a:t>
                </a:r>
              </a:p>
            </c:rich>
          </c:tx>
          <c:layout>
            <c:manualLayout>
              <c:xMode val="edge"/>
              <c:yMode val="edge"/>
              <c:x val="0"/>
              <c:y val="9.6230322753598801E-2"/>
            </c:manualLayout>
          </c:layout>
          <c:overlay val="0"/>
        </c:title>
        <c:numFmt formatCode="General" sourceLinked="1"/>
        <c:majorTickMark val="out"/>
        <c:minorTickMark val="none"/>
        <c:tickLblPos val="nextTo"/>
        <c:crossAx val="17776678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76545763848237E-2"/>
          <c:y val="0.12388926258589536"/>
          <c:w val="0.88438358435470155"/>
          <c:h val="0.71544573260000788"/>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sex'!$B$6:$B$12</c:f>
              <c:numCache>
                <c:formatCode>0</c:formatCode>
                <c:ptCount val="7"/>
                <c:pt idx="0">
                  <c:v>11.75</c:v>
                </c:pt>
                <c:pt idx="1">
                  <c:v>8.31</c:v>
                </c:pt>
                <c:pt idx="2">
                  <c:v>6.39</c:v>
                </c:pt>
                <c:pt idx="3">
                  <c:v>6.62</c:v>
                </c:pt>
                <c:pt idx="4">
                  <c:v>5.69</c:v>
                </c:pt>
                <c:pt idx="5">
                  <c:v>3.42</c:v>
                </c:pt>
                <c:pt idx="6">
                  <c:v>1.6</c:v>
                </c:pt>
              </c:numCache>
            </c:numRef>
          </c:val>
          <c:extLst>
            <c:ext xmlns:c16="http://schemas.microsoft.com/office/drawing/2014/chart" uri="{C3380CC4-5D6E-409C-BE32-E72D297353CC}">
              <c16:uniqueId val="{00000000-38FF-40CA-9712-313488FB4BB6}"/>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sex'!$C$6:$C$12</c:f>
              <c:numCache>
                <c:formatCode>0</c:formatCode>
                <c:ptCount val="7"/>
                <c:pt idx="0">
                  <c:v>4.9000000000000004</c:v>
                </c:pt>
                <c:pt idx="1">
                  <c:v>2.4900000000000002</c:v>
                </c:pt>
                <c:pt idx="2">
                  <c:v>2.52</c:v>
                </c:pt>
                <c:pt idx="3">
                  <c:v>2.31</c:v>
                </c:pt>
                <c:pt idx="4">
                  <c:v>0.99</c:v>
                </c:pt>
                <c:pt idx="5">
                  <c:v>1.25</c:v>
                </c:pt>
                <c:pt idx="6">
                  <c:v>0.46</c:v>
                </c:pt>
              </c:numCache>
            </c:numRef>
          </c:val>
          <c:extLst>
            <c:ext xmlns:c16="http://schemas.microsoft.com/office/drawing/2014/chart" uri="{C3380CC4-5D6E-409C-BE32-E72D297353CC}">
              <c16:uniqueId val="{00000001-38FF-40CA-9712-313488FB4BB6}"/>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sex'!$D$6:$D$12</c:f>
              <c:numCache>
                <c:formatCode>0</c:formatCode>
                <c:ptCount val="7"/>
                <c:pt idx="0">
                  <c:v>8.4</c:v>
                </c:pt>
                <c:pt idx="1">
                  <c:v>5.2</c:v>
                </c:pt>
                <c:pt idx="2">
                  <c:v>4.13</c:v>
                </c:pt>
                <c:pt idx="3">
                  <c:v>4.13</c:v>
                </c:pt>
                <c:pt idx="4">
                  <c:v>2.5299999999999998</c:v>
                </c:pt>
                <c:pt idx="5">
                  <c:v>2.27</c:v>
                </c:pt>
                <c:pt idx="6">
                  <c:v>0.93</c:v>
                </c:pt>
              </c:numCache>
            </c:numRef>
          </c:val>
          <c:extLst>
            <c:ext xmlns:c16="http://schemas.microsoft.com/office/drawing/2014/chart" uri="{C3380CC4-5D6E-409C-BE32-E72D297353CC}">
              <c16:uniqueId val="{00000002-38FF-40CA-9712-313488FB4BB6}"/>
            </c:ext>
          </c:extLst>
        </c:ser>
        <c:dLbls>
          <c:showLegendKey val="0"/>
          <c:showVal val="0"/>
          <c:showCatName val="0"/>
          <c:showSerName val="0"/>
          <c:showPercent val="0"/>
          <c:showBubbleSize val="0"/>
        </c:dLbls>
        <c:gapWidth val="150"/>
        <c:axId val="179312896"/>
        <c:axId val="179318784"/>
      </c:barChart>
      <c:catAx>
        <c:axId val="179312896"/>
        <c:scaling>
          <c:orientation val="minMax"/>
        </c:scaling>
        <c:delete val="0"/>
        <c:axPos val="b"/>
        <c:numFmt formatCode="General" sourceLinked="1"/>
        <c:majorTickMark val="none"/>
        <c:minorTickMark val="none"/>
        <c:tickLblPos val="nextTo"/>
        <c:crossAx val="179318784"/>
        <c:crosses val="autoZero"/>
        <c:auto val="1"/>
        <c:lblAlgn val="ctr"/>
        <c:lblOffset val="100"/>
        <c:noMultiLvlLbl val="0"/>
      </c:catAx>
      <c:valAx>
        <c:axId val="179318784"/>
        <c:scaling>
          <c:orientation val="minMax"/>
          <c:max val="2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7.0376524232090454E-2"/>
              <c:y val="8.1664226645036211E-2"/>
            </c:manualLayout>
          </c:layout>
          <c:overlay val="0"/>
        </c:title>
        <c:numFmt formatCode="0" sourceLinked="0"/>
        <c:majorTickMark val="none"/>
        <c:minorTickMark val="none"/>
        <c:tickLblPos val="nextTo"/>
        <c:spPr>
          <a:ln>
            <a:noFill/>
          </a:ln>
        </c:spPr>
        <c:crossAx val="179312896"/>
        <c:crosses val="autoZero"/>
        <c:crossBetween val="between"/>
        <c:majorUnit val="5"/>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50915265127653E-2"/>
          <c:y val="0.11852866949323643"/>
          <c:w val="0.86391167243410871"/>
          <c:h val="0.70852740763173849"/>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sex'!$B$6:$B$12</c:f>
              <c:numCache>
                <c:formatCode>0</c:formatCode>
                <c:ptCount val="7"/>
                <c:pt idx="0">
                  <c:v>30.67</c:v>
                </c:pt>
                <c:pt idx="1">
                  <c:v>20.93</c:v>
                </c:pt>
                <c:pt idx="2">
                  <c:v>18.420000000000002</c:v>
                </c:pt>
                <c:pt idx="3">
                  <c:v>19.23</c:v>
                </c:pt>
                <c:pt idx="4">
                  <c:v>17.239999999999998</c:v>
                </c:pt>
                <c:pt idx="5">
                  <c:v>13.33</c:v>
                </c:pt>
                <c:pt idx="6">
                  <c:v>0</c:v>
                </c:pt>
              </c:numCache>
            </c:numRef>
          </c:val>
          <c:extLst>
            <c:ext xmlns:c16="http://schemas.microsoft.com/office/drawing/2014/chart" uri="{C3380CC4-5D6E-409C-BE32-E72D297353CC}">
              <c16:uniqueId val="{00000000-572D-48E5-8BCA-D13B7A62EB57}"/>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sex'!$C$6:$C$12</c:f>
              <c:numCache>
                <c:formatCode>0</c:formatCode>
                <c:ptCount val="7"/>
                <c:pt idx="0">
                  <c:v>22.58</c:v>
                </c:pt>
                <c:pt idx="1">
                  <c:v>23.53</c:v>
                </c:pt>
                <c:pt idx="2">
                  <c:v>5.56</c:v>
                </c:pt>
                <c:pt idx="3">
                  <c:v>5.26</c:v>
                </c:pt>
                <c:pt idx="4">
                  <c:v>0</c:v>
                </c:pt>
                <c:pt idx="5">
                  <c:v>0</c:v>
                </c:pt>
                <c:pt idx="6">
                  <c:v>0</c:v>
                </c:pt>
              </c:numCache>
            </c:numRef>
          </c:val>
          <c:extLst>
            <c:ext xmlns:c16="http://schemas.microsoft.com/office/drawing/2014/chart" uri="{C3380CC4-5D6E-409C-BE32-E72D297353CC}">
              <c16:uniqueId val="{00000001-572D-48E5-8BCA-D13B7A62EB57}"/>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sex'!$D$6:$D$12</c:f>
              <c:numCache>
                <c:formatCode>0</c:formatCode>
                <c:ptCount val="7"/>
                <c:pt idx="0">
                  <c:v>28.3</c:v>
                </c:pt>
                <c:pt idx="1">
                  <c:v>21.67</c:v>
                </c:pt>
                <c:pt idx="2">
                  <c:v>14.29</c:v>
                </c:pt>
                <c:pt idx="3">
                  <c:v>13.33</c:v>
                </c:pt>
                <c:pt idx="4">
                  <c:v>10.87</c:v>
                </c:pt>
                <c:pt idx="5">
                  <c:v>8.33</c:v>
                </c:pt>
                <c:pt idx="6">
                  <c:v>0</c:v>
                </c:pt>
              </c:numCache>
            </c:numRef>
          </c:val>
          <c:extLst>
            <c:ext xmlns:c16="http://schemas.microsoft.com/office/drawing/2014/chart" uri="{C3380CC4-5D6E-409C-BE32-E72D297353CC}">
              <c16:uniqueId val="{00000002-572D-48E5-8BCA-D13B7A62EB57}"/>
            </c:ext>
          </c:extLst>
        </c:ser>
        <c:dLbls>
          <c:showLegendKey val="0"/>
          <c:showVal val="0"/>
          <c:showCatName val="0"/>
          <c:showSerName val="0"/>
          <c:showPercent val="0"/>
          <c:showBubbleSize val="0"/>
        </c:dLbls>
        <c:gapWidth val="150"/>
        <c:axId val="226288384"/>
        <c:axId val="226289920"/>
      </c:barChart>
      <c:scatterChart>
        <c:scatterStyle val="smoothMarker"/>
        <c:varyColors val="0"/>
        <c:ser>
          <c:idx val="3"/>
          <c:order val="3"/>
          <c:tx>
            <c:strRef>
              <c:f>'Premarital sex'!$B$14</c:f>
              <c:strCache>
                <c:ptCount val="1"/>
                <c:pt idx="0">
                  <c:v>target</c:v>
                </c:pt>
              </c:strCache>
            </c:strRef>
          </c:tx>
          <c:spPr>
            <a:ln w="22225">
              <a:solidFill>
                <a:srgbClr val="E31837"/>
              </a:solidFill>
              <a:prstDash val="dash"/>
            </a:ln>
          </c:spPr>
          <c:marker>
            <c:symbol val="none"/>
          </c:marker>
          <c:xVal>
            <c:numRef>
              <c:f>'Premarital sex'!$A$15:$A$16</c:f>
              <c:numCache>
                <c:formatCode>General</c:formatCode>
                <c:ptCount val="2"/>
                <c:pt idx="0">
                  <c:v>0</c:v>
                </c:pt>
                <c:pt idx="1">
                  <c:v>1</c:v>
                </c:pt>
              </c:numCache>
            </c:numRef>
          </c:xVal>
          <c:yVal>
            <c:numRef>
              <c:f>'Premarital sex'!$B$15:$B$16</c:f>
              <c:numCache>
                <c:formatCode>General</c:formatCode>
                <c:ptCount val="2"/>
                <c:pt idx="0">
                  <c:v>90</c:v>
                </c:pt>
                <c:pt idx="1">
                  <c:v>90</c:v>
                </c:pt>
              </c:numCache>
            </c:numRef>
          </c:yVal>
          <c:smooth val="1"/>
          <c:extLst>
            <c:ext xmlns:c16="http://schemas.microsoft.com/office/drawing/2014/chart" uri="{C3380CC4-5D6E-409C-BE32-E72D297353CC}">
              <c16:uniqueId val="{00000003-572D-48E5-8BCA-D13B7A62EB57}"/>
            </c:ext>
          </c:extLst>
        </c:ser>
        <c:dLbls>
          <c:showLegendKey val="0"/>
          <c:showVal val="0"/>
          <c:showCatName val="0"/>
          <c:showSerName val="0"/>
          <c:showPercent val="0"/>
          <c:showBubbleSize val="0"/>
        </c:dLbls>
        <c:axId val="226297728"/>
        <c:axId val="226296192"/>
      </c:scatterChart>
      <c:catAx>
        <c:axId val="226288384"/>
        <c:scaling>
          <c:orientation val="minMax"/>
        </c:scaling>
        <c:delete val="0"/>
        <c:axPos val="b"/>
        <c:numFmt formatCode="General" sourceLinked="1"/>
        <c:majorTickMark val="none"/>
        <c:minorTickMark val="none"/>
        <c:tickLblPos val="nextTo"/>
        <c:crossAx val="226289920"/>
        <c:crosses val="autoZero"/>
        <c:auto val="1"/>
        <c:lblAlgn val="ctr"/>
        <c:lblOffset val="100"/>
        <c:noMultiLvlLbl val="0"/>
      </c:catAx>
      <c:valAx>
        <c:axId val="226289920"/>
        <c:scaling>
          <c:orientation val="minMax"/>
          <c:max val="100"/>
          <c:min val="0"/>
        </c:scaling>
        <c:delete val="0"/>
        <c:axPos val="l"/>
        <c:title>
          <c:tx>
            <c:rich>
              <a:bodyPr rot="0" vert="horz"/>
              <a:lstStyle/>
              <a:p>
                <a:pPr>
                  <a:defRPr/>
                </a:pPr>
                <a:r>
                  <a:rPr lang="en-US"/>
                  <a:t>%</a:t>
                </a:r>
              </a:p>
            </c:rich>
          </c:tx>
          <c:layout>
            <c:manualLayout>
              <c:xMode val="edge"/>
              <c:yMode val="edge"/>
              <c:x val="7.9991914480572718E-2"/>
              <c:y val="9.9268372703412086E-2"/>
            </c:manualLayout>
          </c:layout>
          <c:overlay val="0"/>
        </c:title>
        <c:numFmt formatCode="0" sourceLinked="0"/>
        <c:majorTickMark val="none"/>
        <c:minorTickMark val="none"/>
        <c:tickLblPos val="nextTo"/>
        <c:crossAx val="226288384"/>
        <c:crosses val="autoZero"/>
        <c:crossBetween val="between"/>
        <c:majorUnit val="20"/>
      </c:valAx>
      <c:valAx>
        <c:axId val="226296192"/>
        <c:scaling>
          <c:orientation val="minMax"/>
          <c:max val="100"/>
          <c:min val="0"/>
        </c:scaling>
        <c:delete val="1"/>
        <c:axPos val="r"/>
        <c:numFmt formatCode="General" sourceLinked="1"/>
        <c:majorTickMark val="out"/>
        <c:minorTickMark val="none"/>
        <c:tickLblPos val="nextTo"/>
        <c:crossAx val="226297728"/>
        <c:crosses val="max"/>
        <c:crossBetween val="midCat"/>
        <c:majorUnit val="10"/>
      </c:valAx>
      <c:valAx>
        <c:axId val="226297728"/>
        <c:scaling>
          <c:orientation val="minMax"/>
          <c:max val="1"/>
          <c:min val="0"/>
        </c:scaling>
        <c:delete val="1"/>
        <c:axPos val="t"/>
        <c:numFmt formatCode="General" sourceLinked="1"/>
        <c:majorTickMark val="out"/>
        <c:minorTickMark val="none"/>
        <c:tickLblPos val="nextTo"/>
        <c:crossAx val="226296192"/>
        <c:crosses val="max"/>
        <c:crossBetween val="midCat"/>
        <c:majorUnit val="0.2"/>
      </c:valAx>
    </c:plotArea>
    <c:legend>
      <c:legendPos val="t"/>
      <c:legendEntry>
        <c:idx val="3"/>
        <c:delete val="1"/>
      </c:legendEntry>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576689814814815"/>
          <c:y val="0.13994313210848644"/>
          <c:w val="0.83700833333333324"/>
          <c:h val="0.6951066272965879"/>
        </c:manualLayout>
      </c:layout>
      <c:barChart>
        <c:barDir val="col"/>
        <c:grouping val="clustered"/>
        <c:varyColors val="0"/>
        <c:ser>
          <c:idx val="3"/>
          <c:order val="0"/>
          <c:tx>
            <c:strRef>
              <c:f>'comp knowledge_KP'!$J$2</c:f>
              <c:strCache>
                <c:ptCount val="1"/>
                <c:pt idx="0">
                  <c:v>2009</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knowledge_KP'!$J$3:$J$7</c:f>
              <c:numCache>
                <c:formatCode>General</c:formatCode>
                <c:ptCount val="5"/>
                <c:pt idx="0">
                  <c:v>31</c:v>
                </c:pt>
                <c:pt idx="2">
                  <c:v>21</c:v>
                </c:pt>
                <c:pt idx="3">
                  <c:v>21</c:v>
                </c:pt>
                <c:pt idx="4">
                  <c:v>28</c:v>
                </c:pt>
              </c:numCache>
            </c:numRef>
          </c:val>
          <c:extLst>
            <c:ext xmlns:c16="http://schemas.microsoft.com/office/drawing/2014/chart" uri="{C3380CC4-5D6E-409C-BE32-E72D297353CC}">
              <c16:uniqueId val="{00000000-A683-4C16-912C-9E886E29A673}"/>
            </c:ext>
          </c:extLst>
        </c:ser>
        <c:ser>
          <c:idx val="4"/>
          <c:order val="1"/>
          <c:tx>
            <c:strRef>
              <c:f>'comp knowledge_KP'!$K$2</c:f>
              <c:strCache>
                <c:ptCount val="1"/>
                <c:pt idx="0">
                  <c:v>2013</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knowledge_KP'!$K$3:$K$7</c:f>
              <c:numCache>
                <c:formatCode>General</c:formatCode>
                <c:ptCount val="5"/>
                <c:pt idx="0">
                  <c:v>42</c:v>
                </c:pt>
                <c:pt idx="1">
                  <c:v>74</c:v>
                </c:pt>
                <c:pt idx="2">
                  <c:v>20</c:v>
                </c:pt>
                <c:pt idx="3">
                  <c:v>16</c:v>
                </c:pt>
                <c:pt idx="4">
                  <c:v>24</c:v>
                </c:pt>
              </c:numCache>
            </c:numRef>
          </c:val>
          <c:extLst>
            <c:ext xmlns:c16="http://schemas.microsoft.com/office/drawing/2014/chart" uri="{C3380CC4-5D6E-409C-BE32-E72D297353CC}">
              <c16:uniqueId val="{00000001-A683-4C16-912C-9E886E29A673}"/>
            </c:ext>
          </c:extLst>
        </c:ser>
        <c:dLbls>
          <c:showLegendKey val="0"/>
          <c:showVal val="0"/>
          <c:showCatName val="0"/>
          <c:showSerName val="0"/>
          <c:showPercent val="0"/>
          <c:showBubbleSize val="0"/>
        </c:dLbls>
        <c:gapWidth val="140"/>
        <c:overlap val="-10"/>
        <c:axId val="226310400"/>
        <c:axId val="175849472"/>
      </c:barChart>
      <c:catAx>
        <c:axId val="226310400"/>
        <c:scaling>
          <c:orientation val="minMax"/>
        </c:scaling>
        <c:delete val="0"/>
        <c:axPos val="b"/>
        <c:numFmt formatCode="General" sourceLinked="1"/>
        <c:majorTickMark val="out"/>
        <c:minorTickMark val="none"/>
        <c:tickLblPos val="nextTo"/>
        <c:crossAx val="175849472"/>
        <c:crosses val="autoZero"/>
        <c:auto val="1"/>
        <c:lblAlgn val="ctr"/>
        <c:lblOffset val="100"/>
        <c:noMultiLvlLbl val="0"/>
      </c:catAx>
      <c:valAx>
        <c:axId val="175849472"/>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9.2929372464805537E-2"/>
              <c:y val="0.10104385389326334"/>
            </c:manualLayout>
          </c:layout>
          <c:overlay val="0"/>
        </c:title>
        <c:numFmt formatCode="General" sourceLinked="1"/>
        <c:majorTickMark val="out"/>
        <c:minorTickMark val="none"/>
        <c:tickLblPos val="nextTo"/>
        <c:crossAx val="226310400"/>
        <c:crosses val="autoZero"/>
        <c:crossBetween val="between"/>
        <c:majorUnit val="20"/>
      </c:valAx>
    </c:plotArea>
    <c:legend>
      <c:legendPos val="t"/>
      <c:layout>
        <c:manualLayout>
          <c:xMode val="edge"/>
          <c:yMode val="edge"/>
          <c:x val="0.34048726851851852"/>
          <c:y val="0.11916666666666667"/>
          <c:w val="0.34548379629629627"/>
          <c:h val="0.10931813210848644"/>
        </c:manualLayout>
      </c:layout>
      <c:overlay val="0"/>
    </c:legend>
    <c:plotVisOnly val="1"/>
    <c:dispBlanksAs val="gap"/>
    <c:showDLblsOverMax val="0"/>
  </c:chart>
  <c:spPr>
    <a:ln w="127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1571059765070348"/>
          <c:y val="0.13994313210848644"/>
          <c:w val="0.85423475754055345"/>
          <c:h val="0.69793853893263347"/>
        </c:manualLayout>
      </c:layout>
      <c:barChart>
        <c:barDir val="col"/>
        <c:grouping val="clustered"/>
        <c:varyColors val="0"/>
        <c:ser>
          <c:idx val="2"/>
          <c:order val="0"/>
          <c:tx>
            <c:strRef>
              <c:f>'comprehensive knowledge'!$C$5</c:f>
              <c:strCache>
                <c:ptCount val="1"/>
                <c:pt idx="0">
                  <c:v>2007</c:v>
                </c:pt>
              </c:strCache>
            </c:strRef>
          </c:tx>
          <c:spPr>
            <a:solidFill>
              <a:srgbClr val="F78E1E"/>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knowledge'!$C$6:$C$10</c:f>
              <c:numCache>
                <c:formatCode>0</c:formatCode>
                <c:ptCount val="5"/>
                <c:pt idx="0">
                  <c:v>23.38</c:v>
                </c:pt>
                <c:pt idx="1">
                  <c:v>26.31</c:v>
                </c:pt>
                <c:pt idx="2">
                  <c:v>40.520000000000003</c:v>
                </c:pt>
                <c:pt idx="3">
                  <c:v>58.62</c:v>
                </c:pt>
                <c:pt idx="4">
                  <c:v>35.22</c:v>
                </c:pt>
              </c:numCache>
            </c:numRef>
          </c:val>
          <c:extLst>
            <c:ext xmlns:c16="http://schemas.microsoft.com/office/drawing/2014/chart" uri="{C3380CC4-5D6E-409C-BE32-E72D297353CC}">
              <c16:uniqueId val="{00000000-DA7F-4D78-917E-720A21E4C2B4}"/>
            </c:ext>
          </c:extLst>
        </c:ser>
        <c:ser>
          <c:idx val="0"/>
          <c:order val="1"/>
          <c:tx>
            <c:strRef>
              <c:f>'comprehensive knowledge'!$D$5</c:f>
              <c:strCache>
                <c:ptCount val="1"/>
                <c:pt idx="0">
                  <c:v>2011</c:v>
                </c:pt>
              </c:strCache>
            </c:strRef>
          </c:tx>
          <c:spPr>
            <a:solidFill>
              <a:srgbClr val="CDC884"/>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knowledge'!$D$6:$D$10</c:f>
              <c:numCache>
                <c:formatCode>0</c:formatCode>
                <c:ptCount val="5"/>
                <c:pt idx="0">
                  <c:v>15.4</c:v>
                </c:pt>
                <c:pt idx="1">
                  <c:v>16.260000000000002</c:v>
                </c:pt>
                <c:pt idx="2">
                  <c:v>25.5</c:v>
                </c:pt>
                <c:pt idx="3">
                  <c:v>43.87</c:v>
                </c:pt>
                <c:pt idx="4">
                  <c:v>34.06</c:v>
                </c:pt>
              </c:numCache>
            </c:numRef>
          </c:val>
          <c:extLst>
            <c:ext xmlns:c16="http://schemas.microsoft.com/office/drawing/2014/chart" uri="{C3380CC4-5D6E-409C-BE32-E72D297353CC}">
              <c16:uniqueId val="{00000001-DA7F-4D78-917E-720A21E4C2B4}"/>
            </c:ext>
          </c:extLst>
        </c:ser>
        <c:ser>
          <c:idx val="1"/>
          <c:order val="2"/>
          <c:tx>
            <c:strRef>
              <c:f>'comprehensive knowledge'!$E$5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knowledge'!$E$6:$E$10</c:f>
              <c:numCache>
                <c:formatCode>0</c:formatCode>
                <c:ptCount val="5"/>
                <c:pt idx="0">
                  <c:v>19.71</c:v>
                </c:pt>
                <c:pt idx="1">
                  <c:v>15.73</c:v>
                </c:pt>
                <c:pt idx="2">
                  <c:v>65.58</c:v>
                </c:pt>
                <c:pt idx="3">
                  <c:v>48.3</c:v>
                </c:pt>
                <c:pt idx="4">
                  <c:v>34.799999999999997</c:v>
                </c:pt>
              </c:numCache>
            </c:numRef>
          </c:val>
          <c:extLst>
            <c:ext xmlns:c16="http://schemas.microsoft.com/office/drawing/2014/chart" uri="{C3380CC4-5D6E-409C-BE32-E72D297353CC}">
              <c16:uniqueId val="{00000002-DA7F-4D78-917E-720A21E4C2B4}"/>
            </c:ext>
          </c:extLst>
        </c:ser>
        <c:dLbls>
          <c:showLegendKey val="0"/>
          <c:showVal val="0"/>
          <c:showCatName val="0"/>
          <c:showSerName val="0"/>
          <c:showPercent val="0"/>
          <c:showBubbleSize val="0"/>
        </c:dLbls>
        <c:gapWidth val="70"/>
        <c:overlap val="-10"/>
        <c:axId val="199602560"/>
        <c:axId val="199604096"/>
      </c:barChart>
      <c:catAx>
        <c:axId val="199602560"/>
        <c:scaling>
          <c:orientation val="minMax"/>
        </c:scaling>
        <c:delete val="0"/>
        <c:axPos val="b"/>
        <c:numFmt formatCode="General" sourceLinked="1"/>
        <c:majorTickMark val="none"/>
        <c:minorTickMark val="none"/>
        <c:tickLblPos val="nextTo"/>
        <c:crossAx val="199604096"/>
        <c:crosses val="autoZero"/>
        <c:auto val="1"/>
        <c:lblAlgn val="ctr"/>
        <c:lblOffset val="100"/>
        <c:noMultiLvlLbl val="0"/>
      </c:catAx>
      <c:valAx>
        <c:axId val="199604096"/>
        <c:scaling>
          <c:orientation val="minMax"/>
          <c:max val="10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3169398907103828E-2"/>
              <c:y val="0.10595226377952756"/>
            </c:manualLayout>
          </c:layout>
          <c:overlay val="0"/>
        </c:title>
        <c:numFmt formatCode="0" sourceLinked="0"/>
        <c:majorTickMark val="none"/>
        <c:minorTickMark val="none"/>
        <c:tickLblPos val="nextTo"/>
        <c:crossAx val="199602560"/>
        <c:crosses val="autoZero"/>
        <c:crossBetween val="between"/>
        <c:majorUnit val="20"/>
      </c:valAx>
    </c:plotArea>
    <c:legend>
      <c:legendPos val="t"/>
      <c:layout>
        <c:manualLayout>
          <c:xMode val="edge"/>
          <c:yMode val="edge"/>
          <c:x val="0.26073078703703706"/>
          <c:y val="0.11916666666666667"/>
          <c:w val="0.47853819444444445"/>
          <c:h val="0.10931813210848644"/>
        </c:manualLayout>
      </c:layout>
      <c:overlay val="0"/>
    </c:legend>
    <c:plotVisOnly val="1"/>
    <c:dispBlanksAs val="span"/>
    <c:showDLblsOverMax val="0"/>
  </c:chart>
  <c:spPr>
    <a:ln w="12700">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a:t>
            </a:r>
            <a:r>
              <a:rPr lang="en-US" baseline="0" dirty="0"/>
              <a:t> knowledge of HIV among adults</a:t>
            </a:r>
            <a:endParaRPr lang="en-US" dirty="0"/>
          </a:p>
        </c:rich>
      </c:tx>
      <c:overlay val="0"/>
    </c:title>
    <c:autoTitleDeleted val="0"/>
    <c:plotArea>
      <c:layout>
        <c:manualLayout>
          <c:layoutTarget val="inner"/>
          <c:xMode val="edge"/>
          <c:yMode val="edge"/>
          <c:x val="0.14255110163729068"/>
          <c:y val="0.19974622679310805"/>
          <c:w val="0.8309140500744856"/>
          <c:h val="0.50252563761438451"/>
        </c:manualLayout>
      </c:layout>
      <c:barChart>
        <c:barDir val="col"/>
        <c:grouping val="clustered"/>
        <c:varyColors val="0"/>
        <c:ser>
          <c:idx val="0"/>
          <c:order val="0"/>
          <c:tx>
            <c:strRef>
              <c:f>'comp know_gen ppln'!$C$2</c:f>
              <c:strCache>
                <c:ptCount val="1"/>
                <c:pt idx="0">
                  <c:v>Male (15-54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ppln'!$C$3:$C$5</c:f>
              <c:numCache>
                <c:formatCode>General</c:formatCode>
                <c:ptCount val="3"/>
                <c:pt idx="0">
                  <c:v>12.3</c:v>
                </c:pt>
                <c:pt idx="1">
                  <c:v>16</c:v>
                </c:pt>
                <c:pt idx="2">
                  <c:v>8.3000000000000007</c:v>
                </c:pt>
              </c:numCache>
            </c:numRef>
          </c:val>
          <c:extLst>
            <c:ext xmlns:c16="http://schemas.microsoft.com/office/drawing/2014/chart" uri="{C3380CC4-5D6E-409C-BE32-E72D297353CC}">
              <c16:uniqueId val="{00000000-C505-4668-8190-A871B404BD78}"/>
            </c:ext>
          </c:extLst>
        </c:ser>
        <c:ser>
          <c:idx val="1"/>
          <c:order val="1"/>
          <c:tx>
            <c:strRef>
              <c:f>'comp know_gen ppln'!$D$2</c:f>
              <c:strCache>
                <c:ptCount val="1"/>
                <c:pt idx="0">
                  <c:v>Female (15-49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ppln'!$D$3:$D$5</c:f>
              <c:numCache>
                <c:formatCode>General</c:formatCode>
                <c:ptCount val="3"/>
                <c:pt idx="0">
                  <c:v>11.4</c:v>
                </c:pt>
                <c:pt idx="1">
                  <c:v>15.3</c:v>
                </c:pt>
                <c:pt idx="2">
                  <c:v>7.3</c:v>
                </c:pt>
              </c:numCache>
            </c:numRef>
          </c:val>
          <c:extLst>
            <c:ext xmlns:c16="http://schemas.microsoft.com/office/drawing/2014/chart" uri="{C3380CC4-5D6E-409C-BE32-E72D297353CC}">
              <c16:uniqueId val="{00000001-C505-4668-8190-A871B404BD78}"/>
            </c:ext>
          </c:extLst>
        </c:ser>
        <c:dLbls>
          <c:showLegendKey val="0"/>
          <c:showVal val="0"/>
          <c:showCatName val="0"/>
          <c:showSerName val="0"/>
          <c:showPercent val="0"/>
          <c:showBubbleSize val="0"/>
        </c:dLbls>
        <c:gapWidth val="150"/>
        <c:axId val="43766912"/>
        <c:axId val="43768448"/>
      </c:barChart>
      <c:catAx>
        <c:axId val="43766912"/>
        <c:scaling>
          <c:orientation val="minMax"/>
        </c:scaling>
        <c:delete val="0"/>
        <c:axPos val="b"/>
        <c:numFmt formatCode="General" sourceLinked="0"/>
        <c:majorTickMark val="out"/>
        <c:minorTickMark val="none"/>
        <c:tickLblPos val="nextTo"/>
        <c:crossAx val="43768448"/>
        <c:crosses val="autoZero"/>
        <c:auto val="1"/>
        <c:lblAlgn val="ctr"/>
        <c:lblOffset val="100"/>
        <c:noMultiLvlLbl val="0"/>
      </c:catAx>
      <c:valAx>
        <c:axId val="4376844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0613939315289482"/>
              <c:y val="0.15866898950306516"/>
            </c:manualLayout>
          </c:layout>
          <c:overlay val="0"/>
        </c:title>
        <c:numFmt formatCode="General" sourceLinked="1"/>
        <c:majorTickMark val="out"/>
        <c:minorTickMark val="none"/>
        <c:tickLblPos val="nextTo"/>
        <c:crossAx val="4376691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5212911818859"/>
          <c:y val="2.5430894308943089E-2"/>
          <c:w val="0.87414737336937365"/>
          <c:h val="0.89134959349593501"/>
        </c:manualLayout>
      </c:layout>
      <c:barChart>
        <c:barDir val="col"/>
        <c:grouping val="clustered"/>
        <c:varyColors val="0"/>
        <c:ser>
          <c:idx val="0"/>
          <c:order val="0"/>
          <c:tx>
            <c:strRef>
              <c:f>'[Chart in Microsoft PowerPoint]HIV Prev KP'!$B$4</c:f>
              <c:strCache>
                <c:ptCount val="1"/>
                <c:pt idx="0">
                  <c:v>FSW</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420B-458F-B4FA-80C61A08A721}"/>
              </c:ext>
            </c:extLst>
          </c:dPt>
          <c:dPt>
            <c:idx val="1"/>
            <c:invertIfNegative val="0"/>
            <c:bubble3D val="0"/>
            <c:extLst>
              <c:ext xmlns:c16="http://schemas.microsoft.com/office/drawing/2014/chart" uri="{C3380CC4-5D6E-409C-BE32-E72D297353CC}">
                <c16:uniqueId val="{00000001-420B-458F-B4FA-80C61A08A721}"/>
              </c:ext>
            </c:extLst>
          </c:dPt>
          <c:dPt>
            <c:idx val="2"/>
            <c:invertIfNegative val="0"/>
            <c:bubble3D val="0"/>
            <c:extLst>
              <c:ext xmlns:c16="http://schemas.microsoft.com/office/drawing/2014/chart" uri="{C3380CC4-5D6E-409C-BE32-E72D297353CC}">
                <c16:uniqueId val="{00000002-420B-458F-B4FA-80C61A08A72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KP'!$B$5:$B$8</c:f>
              <c:numCache>
                <c:formatCode>General</c:formatCode>
                <c:ptCount val="4"/>
                <c:pt idx="0" formatCode="0.0">
                  <c:v>5.3</c:v>
                </c:pt>
              </c:numCache>
            </c:numRef>
          </c:val>
          <c:extLst>
            <c:ext xmlns:c16="http://schemas.microsoft.com/office/drawing/2014/chart" uri="{C3380CC4-5D6E-409C-BE32-E72D297353CC}">
              <c16:uniqueId val="{00000003-420B-458F-B4FA-80C61A08A721}"/>
            </c:ext>
          </c:extLst>
        </c:ser>
        <c:ser>
          <c:idx val="1"/>
          <c:order val="1"/>
          <c:tx>
            <c:strRef>
              <c:f>'[Chart in Microsoft PowerPoint]HIV Prev KP'!$C$4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KP'!$C$5:$C$8</c:f>
              <c:numCache>
                <c:formatCode>General</c:formatCode>
                <c:ptCount val="4"/>
                <c:pt idx="2" formatCode="0.0">
                  <c:v>25.8</c:v>
                </c:pt>
              </c:numCache>
            </c:numRef>
          </c:val>
          <c:extLst>
            <c:ext xmlns:c16="http://schemas.microsoft.com/office/drawing/2014/chart" uri="{C3380CC4-5D6E-409C-BE32-E72D297353CC}">
              <c16:uniqueId val="{00000004-420B-458F-B4FA-80C61A08A721}"/>
            </c:ext>
          </c:extLst>
        </c:ser>
        <c:ser>
          <c:idx val="2"/>
          <c:order val="2"/>
          <c:tx>
            <c:strRef>
              <c:f>'[Chart in Microsoft PowerPoint]HIV Prev KP'!$D$4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KP'!$D$5:$D$8</c:f>
              <c:numCache>
                <c:formatCode>General</c:formatCode>
                <c:ptCount val="4"/>
                <c:pt idx="3" formatCode="0.0">
                  <c:v>28.8</c:v>
                </c:pt>
              </c:numCache>
            </c:numRef>
          </c:val>
          <c:extLst>
            <c:ext xmlns:c16="http://schemas.microsoft.com/office/drawing/2014/chart" uri="{C3380CC4-5D6E-409C-BE32-E72D297353CC}">
              <c16:uniqueId val="{00000005-420B-458F-B4FA-80C61A08A721}"/>
            </c:ext>
          </c:extLst>
        </c:ser>
        <c:ser>
          <c:idx val="3"/>
          <c:order val="3"/>
          <c:tx>
            <c:strRef>
              <c:f>'[Chart in Microsoft PowerPoint]HIV Prev KP'!$E$4</c:f>
              <c:strCache>
                <c:ptCount val="1"/>
                <c:pt idx="0">
                  <c:v>TG</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KP'!$E$5:$E$8</c:f>
              <c:numCache>
                <c:formatCode>General</c:formatCode>
                <c:ptCount val="4"/>
                <c:pt idx="1">
                  <c:v>24.8</c:v>
                </c:pt>
              </c:numCache>
            </c:numRef>
          </c:val>
          <c:extLst>
            <c:ext xmlns:c16="http://schemas.microsoft.com/office/drawing/2014/chart" uri="{C3380CC4-5D6E-409C-BE32-E72D297353CC}">
              <c16:uniqueId val="{00000006-420B-458F-B4FA-80C61A08A721}"/>
            </c:ext>
          </c:extLst>
        </c:ser>
        <c:dLbls>
          <c:showLegendKey val="0"/>
          <c:showVal val="0"/>
          <c:showCatName val="0"/>
          <c:showSerName val="0"/>
          <c:showPercent val="0"/>
          <c:showBubbleSize val="0"/>
        </c:dLbls>
        <c:gapWidth val="200"/>
        <c:overlap val="100"/>
        <c:axId val="267701248"/>
        <c:axId val="267989760"/>
      </c:barChart>
      <c:scatterChart>
        <c:scatterStyle val="lineMarker"/>
        <c:varyColors val="0"/>
        <c:ser>
          <c:idx val="4"/>
          <c:order val="4"/>
          <c:tx>
            <c:strRef>
              <c:f>'[Chart in Microsoft PowerPoint]HIV Prev KP'!$B$12</c:f>
              <c:strCache>
                <c:ptCount val="1"/>
                <c:pt idx="0">
                  <c:v>targ</c:v>
                </c:pt>
              </c:strCache>
            </c:strRef>
          </c:tx>
          <c:spPr>
            <a:ln w="19050">
              <a:solidFill>
                <a:srgbClr val="E31837"/>
              </a:solidFill>
              <a:prstDash val="dash"/>
            </a:ln>
          </c:spPr>
          <c:marker>
            <c:symbol val="none"/>
          </c:marker>
          <c:xVal>
            <c:numRef>
              <c:f>'[Chart in Microsoft PowerPoint]HIV Prev KP'!$A$13:$A$14</c:f>
              <c:numCache>
                <c:formatCode>General</c:formatCode>
                <c:ptCount val="2"/>
                <c:pt idx="0">
                  <c:v>0</c:v>
                </c:pt>
                <c:pt idx="1">
                  <c:v>1</c:v>
                </c:pt>
              </c:numCache>
            </c:numRef>
          </c:xVal>
          <c:yVal>
            <c:numRef>
              <c:f>'[Chart in Microsoft PowerPoint]HIV Prev KP'!$B$13:$B$14</c:f>
              <c:numCache>
                <c:formatCode>General</c:formatCode>
                <c:ptCount val="2"/>
                <c:pt idx="0">
                  <c:v>5</c:v>
                </c:pt>
                <c:pt idx="1">
                  <c:v>5</c:v>
                </c:pt>
              </c:numCache>
            </c:numRef>
          </c:yVal>
          <c:smooth val="0"/>
          <c:extLst>
            <c:ext xmlns:c16="http://schemas.microsoft.com/office/drawing/2014/chart" uri="{C3380CC4-5D6E-409C-BE32-E72D297353CC}">
              <c16:uniqueId val="{00000007-420B-458F-B4FA-80C61A08A721}"/>
            </c:ext>
          </c:extLst>
        </c:ser>
        <c:dLbls>
          <c:showLegendKey val="0"/>
          <c:showVal val="0"/>
          <c:showCatName val="0"/>
          <c:showSerName val="0"/>
          <c:showPercent val="0"/>
          <c:showBubbleSize val="0"/>
        </c:dLbls>
        <c:axId val="267993472"/>
        <c:axId val="267991680"/>
      </c:scatterChart>
      <c:catAx>
        <c:axId val="267701248"/>
        <c:scaling>
          <c:orientation val="minMax"/>
        </c:scaling>
        <c:delete val="0"/>
        <c:axPos val="b"/>
        <c:numFmt formatCode="General" sourceLinked="0"/>
        <c:majorTickMark val="out"/>
        <c:minorTickMark val="none"/>
        <c:tickLblPos val="nextTo"/>
        <c:crossAx val="267989760"/>
        <c:crosses val="autoZero"/>
        <c:auto val="1"/>
        <c:lblAlgn val="ctr"/>
        <c:lblOffset val="100"/>
        <c:noMultiLvlLbl val="0"/>
      </c:catAx>
      <c:valAx>
        <c:axId val="267989760"/>
        <c:scaling>
          <c:orientation val="minMax"/>
          <c:min val="0"/>
        </c:scaling>
        <c:delete val="0"/>
        <c:axPos val="l"/>
        <c:title>
          <c:tx>
            <c:rich>
              <a:bodyPr rot="0" vert="horz"/>
              <a:lstStyle/>
              <a:p>
                <a:pPr>
                  <a:defRPr/>
                </a:pPr>
                <a:r>
                  <a:rPr lang="en-US"/>
                  <a:t>%</a:t>
                </a:r>
              </a:p>
            </c:rich>
          </c:tx>
          <c:layout>
            <c:manualLayout>
              <c:xMode val="edge"/>
              <c:yMode val="edge"/>
              <c:x val="0"/>
              <c:y val="8.048652455028487E-3"/>
            </c:manualLayout>
          </c:layout>
          <c:overlay val="0"/>
        </c:title>
        <c:numFmt formatCode="0" sourceLinked="0"/>
        <c:majorTickMark val="out"/>
        <c:minorTickMark val="none"/>
        <c:tickLblPos val="nextTo"/>
        <c:crossAx val="267701248"/>
        <c:crosses val="autoZero"/>
        <c:crossBetween val="between"/>
        <c:majorUnit val="5"/>
      </c:valAx>
      <c:valAx>
        <c:axId val="267991680"/>
        <c:scaling>
          <c:orientation val="minMax"/>
          <c:max val="45"/>
          <c:min val="0"/>
        </c:scaling>
        <c:delete val="1"/>
        <c:axPos val="r"/>
        <c:numFmt formatCode="General" sourceLinked="1"/>
        <c:majorTickMark val="out"/>
        <c:minorTickMark val="none"/>
        <c:tickLblPos val="nextTo"/>
        <c:crossAx val="267993472"/>
        <c:crosses val="max"/>
        <c:crossBetween val="midCat"/>
        <c:majorUnit val="5"/>
      </c:valAx>
      <c:valAx>
        <c:axId val="267993472"/>
        <c:scaling>
          <c:orientation val="minMax"/>
          <c:max val="1"/>
          <c:min val="0"/>
        </c:scaling>
        <c:delete val="1"/>
        <c:axPos val="t"/>
        <c:numFmt formatCode="General" sourceLinked="1"/>
        <c:majorTickMark val="out"/>
        <c:minorTickMark val="none"/>
        <c:tickLblPos val="nextTo"/>
        <c:crossAx val="267991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 HIV knowledge among young people (15-24 </a:t>
            </a:r>
            <a:r>
              <a:rPr lang="en-US" dirty="0" err="1"/>
              <a:t>yr</a:t>
            </a:r>
            <a:r>
              <a:rPr lang="en-US" dirty="0"/>
              <a:t>)</a:t>
            </a:r>
          </a:p>
        </c:rich>
      </c:tx>
      <c:overlay val="0"/>
    </c:title>
    <c:autoTitleDeleted val="0"/>
    <c:plotArea>
      <c:layout>
        <c:manualLayout>
          <c:layoutTarget val="inner"/>
          <c:xMode val="edge"/>
          <c:yMode val="edge"/>
          <c:x val="0.15139605106669854"/>
          <c:y val="0.19974622679310805"/>
          <c:w val="0.8309140500744856"/>
          <c:h val="0.51952176423385832"/>
        </c:manualLayout>
      </c:layout>
      <c:barChart>
        <c:barDir val="col"/>
        <c:grouping val="clustered"/>
        <c:varyColors val="0"/>
        <c:ser>
          <c:idx val="0"/>
          <c:order val="0"/>
          <c:tx>
            <c:strRef>
              <c:f>'comp know_gen ppln'!$B$30</c:f>
              <c:strCache>
                <c:ptCount val="1"/>
                <c:pt idx="0">
                  <c:v>Young males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ppln'!$C$30:$E$30</c:f>
              <c:numCache>
                <c:formatCode>General</c:formatCode>
                <c:ptCount val="3"/>
                <c:pt idx="0">
                  <c:v>4</c:v>
                </c:pt>
                <c:pt idx="1">
                  <c:v>10.8</c:v>
                </c:pt>
                <c:pt idx="2">
                  <c:v>10.3</c:v>
                </c:pt>
              </c:numCache>
            </c:numRef>
          </c:val>
          <c:extLst>
            <c:ext xmlns:c16="http://schemas.microsoft.com/office/drawing/2014/chart" uri="{C3380CC4-5D6E-409C-BE32-E72D297353CC}">
              <c16:uniqueId val="{00000000-A320-4FF7-BAF4-6FE7A175AD18}"/>
            </c:ext>
          </c:extLst>
        </c:ser>
        <c:ser>
          <c:idx val="1"/>
          <c:order val="1"/>
          <c:tx>
            <c:strRef>
              <c:f>'comp know_gen ppln'!$B$31</c:f>
              <c:strCache>
                <c:ptCount val="1"/>
                <c:pt idx="0">
                  <c:v>Young females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ppln'!$C$31:$E$31</c:f>
              <c:numCache>
                <c:formatCode>General</c:formatCode>
                <c:ptCount val="3"/>
                <c:pt idx="0">
                  <c:v>9.4</c:v>
                </c:pt>
                <c:pt idx="1">
                  <c:v>13.6</c:v>
                </c:pt>
                <c:pt idx="2">
                  <c:v>11.4</c:v>
                </c:pt>
              </c:numCache>
            </c:numRef>
          </c:val>
          <c:extLst>
            <c:ext xmlns:c16="http://schemas.microsoft.com/office/drawing/2014/chart" uri="{C3380CC4-5D6E-409C-BE32-E72D297353CC}">
              <c16:uniqueId val="{00000001-A320-4FF7-BAF4-6FE7A175AD18}"/>
            </c:ext>
          </c:extLst>
        </c:ser>
        <c:dLbls>
          <c:showLegendKey val="0"/>
          <c:showVal val="0"/>
          <c:showCatName val="0"/>
          <c:showSerName val="0"/>
          <c:showPercent val="0"/>
          <c:showBubbleSize val="0"/>
        </c:dLbls>
        <c:gapWidth val="150"/>
        <c:axId val="44713472"/>
        <c:axId val="44715008"/>
      </c:barChart>
      <c:catAx>
        <c:axId val="44713472"/>
        <c:scaling>
          <c:orientation val="minMax"/>
        </c:scaling>
        <c:delete val="0"/>
        <c:axPos val="b"/>
        <c:numFmt formatCode="General" sourceLinked="0"/>
        <c:majorTickMark val="out"/>
        <c:minorTickMark val="none"/>
        <c:tickLblPos val="nextTo"/>
        <c:crossAx val="44715008"/>
        <c:crosses val="autoZero"/>
        <c:auto val="1"/>
        <c:lblAlgn val="ctr"/>
        <c:lblOffset val="100"/>
        <c:noMultiLvlLbl val="0"/>
      </c:catAx>
      <c:valAx>
        <c:axId val="4471500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1498434258230272"/>
              <c:y val="0.16048867906470954"/>
            </c:manualLayout>
          </c:layout>
          <c:overlay val="0"/>
        </c:title>
        <c:numFmt formatCode="General" sourceLinked="1"/>
        <c:majorTickMark val="out"/>
        <c:minorTickMark val="none"/>
        <c:tickLblPos val="nextTo"/>
        <c:crossAx val="4471347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90F1-4F35-A1EE-41D269144739}"/>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90F1-4F35-A1EE-41D269144739}"/>
              </c:ext>
            </c:extLst>
          </c:dPt>
          <c:cat>
            <c:strRef>
              <c:f>IDN!$Q$108:$R$108</c:f>
              <c:strCache>
                <c:ptCount val="2"/>
                <c:pt idx="0">
                  <c:v>International funding</c:v>
                </c:pt>
                <c:pt idx="1">
                  <c:v>Domestic funding</c:v>
                </c:pt>
              </c:strCache>
            </c:strRef>
          </c:cat>
          <c:val>
            <c:numRef>
              <c:f>IDN!$Q$109:$R$109</c:f>
              <c:numCache>
                <c:formatCode>_-* #,##0_-;\-* #,##0_-;_-* "-"??_-;_-@_-</c:formatCode>
                <c:ptCount val="2"/>
                <c:pt idx="0">
                  <c:v>34284251.759999998</c:v>
                </c:pt>
                <c:pt idx="1">
                  <c:v>84817860.030000001</c:v>
                </c:pt>
              </c:numCache>
            </c:numRef>
          </c:val>
          <c:extLst>
            <c:ext xmlns:c16="http://schemas.microsoft.com/office/drawing/2014/chart" uri="{C3380CC4-5D6E-409C-BE32-E72D297353CC}">
              <c16:uniqueId val="{00000004-7512-4FD4-A852-A2FE661ADF53}"/>
            </c:ext>
          </c:extLst>
        </c:ser>
        <c:dLbls>
          <c:showLegendKey val="0"/>
          <c:showVal val="0"/>
          <c:showCatName val="0"/>
          <c:showSerName val="0"/>
          <c:showPercent val="0"/>
          <c:showBubbleSize val="0"/>
          <c:showLeaderLines val="1"/>
        </c:dLbls>
        <c:firstSliceAng val="175"/>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FCD3-40EB-BCAC-CF3FA518A781}"/>
              </c:ext>
            </c:extLst>
          </c:dPt>
          <c:dPt>
            <c:idx val="1"/>
            <c:bubble3D val="0"/>
            <c:extLst>
              <c:ext xmlns:c16="http://schemas.microsoft.com/office/drawing/2014/chart" uri="{C3380CC4-5D6E-409C-BE32-E72D297353CC}">
                <c16:uniqueId val="{00000001-FCD3-40EB-BCAC-CF3FA518A781}"/>
              </c:ext>
            </c:extLst>
          </c:dPt>
          <c:dPt>
            <c:idx val="2"/>
            <c:bubble3D val="0"/>
            <c:extLst>
              <c:ext xmlns:c16="http://schemas.microsoft.com/office/drawing/2014/chart" uri="{C3380CC4-5D6E-409C-BE32-E72D297353CC}">
                <c16:uniqueId val="{00000002-FCD3-40EB-BCAC-CF3FA518A781}"/>
              </c:ext>
            </c:extLst>
          </c:dPt>
          <c:dPt>
            <c:idx val="3"/>
            <c:bubble3D val="0"/>
            <c:extLst>
              <c:ext xmlns:c16="http://schemas.microsoft.com/office/drawing/2014/chart" uri="{C3380CC4-5D6E-409C-BE32-E72D297353CC}">
                <c16:uniqueId val="{00000003-FCD3-40EB-BCAC-CF3FA518A781}"/>
              </c:ext>
            </c:extLst>
          </c:dPt>
          <c:cat>
            <c:strRef>
              <c:f>IDN!$P$113:$P$116</c:f>
              <c:strCache>
                <c:ptCount val="4"/>
                <c:pt idx="0">
                  <c:v>Key population prevention</c:v>
                </c:pt>
                <c:pt idx="1">
                  <c:v>Other prevention</c:v>
                </c:pt>
                <c:pt idx="2">
                  <c:v>Care and treatment</c:v>
                </c:pt>
                <c:pt idx="3">
                  <c:v>Other AIDS expenditure</c:v>
                </c:pt>
              </c:strCache>
            </c:strRef>
          </c:cat>
          <c:val>
            <c:numRef>
              <c:f>IDN!$Q$113:$Q$116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AC7D-4B60-8F32-A15681FE5E9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Indonesia!$B$1</c:f>
              <c:strCache>
                <c:ptCount val="1"/>
                <c:pt idx="0">
                  <c:v>International funding</c:v>
                </c:pt>
              </c:strCache>
            </c:strRef>
          </c:tx>
          <c:spPr>
            <a:solidFill>
              <a:srgbClr val="00A99A"/>
            </a:solidFill>
            <a:ln w="12700">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06-4278-BC3E-6EE2CE263A79}"/>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Indonesia!$B$2:$B$12</c:f>
              <c:numCache>
                <c:formatCode>0</c:formatCode>
                <c:ptCount val="11"/>
                <c:pt idx="0">
                  <c:v>41538089</c:v>
                </c:pt>
                <c:pt idx="1">
                  <c:v>43258120</c:v>
                </c:pt>
                <c:pt idx="2">
                  <c:v>29718019</c:v>
                </c:pt>
                <c:pt idx="3">
                  <c:v>38966576</c:v>
                </c:pt>
                <c:pt idx="4">
                  <c:v>41224115</c:v>
                </c:pt>
                <c:pt idx="5">
                  <c:v>42815648</c:v>
                </c:pt>
                <c:pt idx="6">
                  <c:v>50150781</c:v>
                </c:pt>
                <c:pt idx="7">
                  <c:v>59234913</c:v>
                </c:pt>
                <c:pt idx="8">
                  <c:v>70425033</c:v>
                </c:pt>
                <c:pt idx="9">
                  <c:v>66974139</c:v>
                </c:pt>
                <c:pt idx="10">
                  <c:v>34284252</c:v>
                </c:pt>
              </c:numCache>
            </c:numRef>
          </c:val>
          <c:extLst>
            <c:ext xmlns:c16="http://schemas.microsoft.com/office/drawing/2014/chart" uri="{C3380CC4-5D6E-409C-BE32-E72D297353CC}">
              <c16:uniqueId val="{00000001-ED06-4278-BC3E-6EE2CE263A79}"/>
            </c:ext>
          </c:extLst>
        </c:ser>
        <c:ser>
          <c:idx val="2"/>
          <c:order val="1"/>
          <c:tx>
            <c:strRef>
              <c:f>Indonesia!$C$1</c:f>
              <c:strCache>
                <c:ptCount val="1"/>
                <c:pt idx="0">
                  <c:v>Domestic funding</c:v>
                </c:pt>
              </c:strCache>
            </c:strRef>
          </c:tx>
          <c:spPr>
            <a:solidFill>
              <a:srgbClr val="F26B73"/>
            </a:solidFill>
            <a:ln>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06-4278-BC3E-6EE2CE263A79}"/>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Indonesia!$C$2:$C$12</c:f>
              <c:numCache>
                <c:formatCode>0</c:formatCode>
                <c:ptCount val="11"/>
                <c:pt idx="0">
                  <c:v>15038484</c:v>
                </c:pt>
                <c:pt idx="1">
                  <c:v>15413277</c:v>
                </c:pt>
                <c:pt idx="2">
                  <c:v>19845267</c:v>
                </c:pt>
                <c:pt idx="3">
                  <c:v>21318844</c:v>
                </c:pt>
                <c:pt idx="4">
                  <c:v>27577082</c:v>
                </c:pt>
                <c:pt idx="5">
                  <c:v>29727973</c:v>
                </c:pt>
                <c:pt idx="6">
                  <c:v>36851913</c:v>
                </c:pt>
                <c:pt idx="7">
                  <c:v>55350175</c:v>
                </c:pt>
                <c:pt idx="8">
                  <c:v>103052033</c:v>
                </c:pt>
                <c:pt idx="9">
                  <c:v>85000479</c:v>
                </c:pt>
                <c:pt idx="10">
                  <c:v>84817860</c:v>
                </c:pt>
              </c:numCache>
            </c:numRef>
          </c:val>
          <c:extLst>
            <c:ext xmlns:c16="http://schemas.microsoft.com/office/drawing/2014/chart" uri="{C3380CC4-5D6E-409C-BE32-E72D297353CC}">
              <c16:uniqueId val="{00000003-ED06-4278-BC3E-6EE2CE263A79}"/>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Indonesia!$D$1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06-4278-BC3E-6EE2CE263A79}"/>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Indonesia!$A$2:$A$12</c:f>
              <c:numCache>
                <c:formatCode>General</c:formatCode>
                <c:ptCount val="11"/>
                <c:pt idx="0">
                  <c:v>2006</c:v>
                </c:pt>
                <c:pt idx="1">
                  <c:v>2007</c:v>
                </c:pt>
                <c:pt idx="2">
                  <c:v>2008</c:v>
                </c:pt>
                <c:pt idx="3">
                  <c:v>2009</c:v>
                </c:pt>
                <c:pt idx="4">
                  <c:v>2010</c:v>
                </c:pt>
                <c:pt idx="5">
                  <c:v>2011</c:v>
                </c:pt>
                <c:pt idx="6">
                  <c:v>2012</c:v>
                </c:pt>
                <c:pt idx="7">
                  <c:v>2015</c:v>
                </c:pt>
                <c:pt idx="8">
                  <c:v>2016</c:v>
                </c:pt>
                <c:pt idx="9">
                  <c:v>2017</c:v>
                </c:pt>
                <c:pt idx="10">
                  <c:v>2018</c:v>
                </c:pt>
              </c:numCache>
            </c:numRef>
          </c:cat>
          <c:val>
            <c:numRef>
              <c:f>Indonesia!$D$2:$D$12</c:f>
              <c:numCache>
                <c:formatCode>0</c:formatCode>
                <c:ptCount val="11"/>
                <c:pt idx="0">
                  <c:v>56576573</c:v>
                </c:pt>
                <c:pt idx="1">
                  <c:v>58671397</c:v>
                </c:pt>
                <c:pt idx="2">
                  <c:v>49563286</c:v>
                </c:pt>
                <c:pt idx="3">
                  <c:v>60285420</c:v>
                </c:pt>
                <c:pt idx="4">
                  <c:v>68801197</c:v>
                </c:pt>
                <c:pt idx="5">
                  <c:v>72543621</c:v>
                </c:pt>
                <c:pt idx="6">
                  <c:v>87002694</c:v>
                </c:pt>
                <c:pt idx="7">
                  <c:v>114585088</c:v>
                </c:pt>
                <c:pt idx="8">
                  <c:v>173477066</c:v>
                </c:pt>
                <c:pt idx="9">
                  <c:v>151974618</c:v>
                </c:pt>
                <c:pt idx="10">
                  <c:v>119102112</c:v>
                </c:pt>
              </c:numCache>
            </c:numRef>
          </c:val>
          <c:smooth val="1"/>
          <c:extLst>
            <c:ext xmlns:c16="http://schemas.microsoft.com/office/drawing/2014/chart" uri="{C3380CC4-5D6E-409C-BE32-E72D297353CC}">
              <c16:uniqueId val="{00000005-ED06-4278-BC3E-6EE2CE263A79}"/>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1596277738012"/>
          <c:y val="8.9328260933675421E-2"/>
          <c:w val="0.86308422810785002"/>
          <c:h val="0.72318617476186264"/>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ymbol val="x"/>
            <c:size val="6"/>
            <c:spPr>
              <a:solidFill>
                <a:srgbClr val="00AEEF"/>
              </a:solidFill>
              <a:ln>
                <a:solidFill>
                  <a:srgbClr val="00AEEF"/>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source'!$B$6:$J$6</c:f>
              <c:numCache>
                <c:formatCode>_(* #,##0_);_(* \(#,##0\);_(* "-"??_);_(@_)</c:formatCode>
                <c:ptCount val="9"/>
                <c:pt idx="0">
                  <c:v>56576572</c:v>
                </c:pt>
                <c:pt idx="1">
                  <c:v>58671396</c:v>
                </c:pt>
                <c:pt idx="2">
                  <c:v>49563288</c:v>
                </c:pt>
                <c:pt idx="3">
                  <c:v>60285420</c:v>
                </c:pt>
                <c:pt idx="4">
                  <c:v>68801200</c:v>
                </c:pt>
                <c:pt idx="5">
                  <c:v>72543624</c:v>
                </c:pt>
                <c:pt idx="6">
                  <c:v>87002696</c:v>
                </c:pt>
                <c:pt idx="7">
                  <c:v>98519280.489999995</c:v>
                </c:pt>
                <c:pt idx="8">
                  <c:v>106794596.86</c:v>
                </c:pt>
              </c:numCache>
            </c:numRef>
          </c:val>
          <c:smooth val="0"/>
          <c:extLst>
            <c:ext xmlns:c16="http://schemas.microsoft.com/office/drawing/2014/chart" uri="{C3380CC4-5D6E-409C-BE32-E72D297353CC}">
              <c16:uniqueId val="{00000001-E9D7-4A3E-9090-ED0B52113158}"/>
            </c:ext>
          </c:extLst>
        </c:ser>
        <c:ser>
          <c:idx val="1"/>
          <c:order val="1"/>
          <c:tx>
            <c:strRef>
              <c:f>'AIDS Spending by source'!$A$7</c:f>
              <c:strCache>
                <c:ptCount val="1"/>
                <c:pt idx="0">
                  <c:v>Bilateral</c:v>
                </c:pt>
              </c:strCache>
            </c:strRef>
          </c:tx>
          <c:spPr>
            <a:ln w="38100">
              <a:solidFill>
                <a:srgbClr val="E31837"/>
              </a:solidFill>
            </a:ln>
          </c:spPr>
          <c:marker>
            <c:symbol val="square"/>
            <c:size val="6"/>
            <c:spPr>
              <a:solidFill>
                <a:srgbClr val="E31837"/>
              </a:solidFill>
              <a:ln>
                <a:solidFill>
                  <a:srgbClr val="E31837"/>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source'!$B$7:$J$7</c:f>
              <c:numCache>
                <c:formatCode>_(* #,##0_);_(* \(#,##0\);_(* "-"??_);_(@_)</c:formatCode>
                <c:ptCount val="9"/>
                <c:pt idx="0">
                  <c:v>26992938</c:v>
                </c:pt>
                <c:pt idx="1">
                  <c:v>33574390</c:v>
                </c:pt>
                <c:pt idx="2">
                  <c:v>19592558</c:v>
                </c:pt>
                <c:pt idx="3">
                  <c:v>14894922</c:v>
                </c:pt>
                <c:pt idx="4">
                  <c:v>13030257</c:v>
                </c:pt>
                <c:pt idx="5">
                  <c:v>12576182</c:v>
                </c:pt>
                <c:pt idx="6">
                  <c:v>22416277</c:v>
                </c:pt>
                <c:pt idx="7">
                  <c:v>15891828.369999999</c:v>
                </c:pt>
                <c:pt idx="8">
                  <c:v>16642283.189999999</c:v>
                </c:pt>
              </c:numCache>
            </c:numRef>
          </c:val>
          <c:smooth val="0"/>
          <c:extLst>
            <c:ext xmlns:c16="http://schemas.microsoft.com/office/drawing/2014/chart" uri="{C3380CC4-5D6E-409C-BE32-E72D297353CC}">
              <c16:uniqueId val="{00000003-E9D7-4A3E-9090-ED0B52113158}"/>
            </c:ext>
          </c:extLst>
        </c:ser>
        <c:ser>
          <c:idx val="2"/>
          <c:order val="2"/>
          <c:tx>
            <c:strRef>
              <c:f>'AIDS Spending by source'!$A$8</c:f>
              <c:strCache>
                <c:ptCount val="1"/>
                <c:pt idx="0">
                  <c:v>Global Funding</c:v>
                </c:pt>
              </c:strCache>
            </c:strRef>
          </c:tx>
          <c:spPr>
            <a:ln w="38100">
              <a:solidFill>
                <a:srgbClr val="88C540"/>
              </a:solidFill>
            </a:ln>
          </c:spPr>
          <c:marker>
            <c:symbol val="x"/>
            <c:size val="6"/>
            <c:spPr>
              <a:solidFill>
                <a:srgbClr val="88C540"/>
              </a:solidFill>
              <a:ln>
                <a:solidFill>
                  <a:srgbClr val="88C540"/>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source'!$B$8:$J$8</c:f>
              <c:numCache>
                <c:formatCode>_(* #,##0_);_(* \(#,##0\);_(* "-"??_);_(@_)</c:formatCode>
                <c:ptCount val="9"/>
                <c:pt idx="0">
                  <c:v>10464951.119999999</c:v>
                </c:pt>
                <c:pt idx="1">
                  <c:v>3656642.49</c:v>
                </c:pt>
                <c:pt idx="2">
                  <c:v>5818972</c:v>
                </c:pt>
                <c:pt idx="3">
                  <c:v>19208072.039999999</c:v>
                </c:pt>
                <c:pt idx="5">
                  <c:v>27428478</c:v>
                </c:pt>
                <c:pt idx="6">
                  <c:v>24858115</c:v>
                </c:pt>
                <c:pt idx="7">
                  <c:v>29724202</c:v>
                </c:pt>
                <c:pt idx="8">
                  <c:v>27570560</c:v>
                </c:pt>
              </c:numCache>
            </c:numRef>
          </c:val>
          <c:smooth val="0"/>
          <c:extLst>
            <c:ext xmlns:c16="http://schemas.microsoft.com/office/drawing/2014/chart" uri="{C3380CC4-5D6E-409C-BE32-E72D297353CC}">
              <c16:uniqueId val="{00000005-E9D7-4A3E-9090-ED0B52113158}"/>
            </c:ext>
          </c:extLst>
        </c:ser>
        <c:ser>
          <c:idx val="3"/>
          <c:order val="3"/>
          <c:tx>
            <c:strRef>
              <c:f>'AIDS Spending by source'!$A$9</c:f>
              <c:strCache>
                <c:ptCount val="1"/>
                <c:pt idx="0">
                  <c:v>Domestic Funding</c:v>
                </c:pt>
              </c:strCache>
            </c:strRef>
          </c:tx>
          <c:spPr>
            <a:ln w="38100">
              <a:solidFill>
                <a:srgbClr val="EC008C"/>
              </a:solidFill>
            </a:ln>
          </c:spPr>
          <c:marker>
            <c:symbol val="x"/>
            <c:size val="6"/>
            <c:spPr>
              <a:solidFill>
                <a:srgbClr val="EC008C"/>
              </a:solidFill>
              <a:ln>
                <a:solidFill>
                  <a:srgbClr val="EC008C"/>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source'!$B$9:$J$9</c:f>
              <c:numCache>
                <c:formatCode>_(* #,##0_);_(* \(#,##0\);_(* "-"??_);_(@_)</c:formatCode>
                <c:ptCount val="9"/>
                <c:pt idx="0">
                  <c:v>15038484.279999999</c:v>
                </c:pt>
                <c:pt idx="1">
                  <c:v>15413276.960000001</c:v>
                </c:pt>
                <c:pt idx="2">
                  <c:v>19845267</c:v>
                </c:pt>
                <c:pt idx="3">
                  <c:v>21318843.699999999</c:v>
                </c:pt>
                <c:pt idx="4">
                  <c:v>27577082</c:v>
                </c:pt>
                <c:pt idx="5">
                  <c:v>29727973</c:v>
                </c:pt>
                <c:pt idx="6">
                  <c:v>36851913</c:v>
                </c:pt>
                <c:pt idx="7">
                  <c:v>51413125.140000001</c:v>
                </c:pt>
                <c:pt idx="8">
                  <c:v>60488121.57</c:v>
                </c:pt>
              </c:numCache>
            </c:numRef>
          </c:val>
          <c:smooth val="0"/>
          <c:extLst>
            <c:ext xmlns:c16="http://schemas.microsoft.com/office/drawing/2014/chart" uri="{C3380CC4-5D6E-409C-BE32-E72D297353CC}">
              <c16:uniqueId val="{00000007-E9D7-4A3E-9090-ED0B52113158}"/>
            </c:ext>
          </c:extLst>
        </c:ser>
        <c:dLbls>
          <c:showLegendKey val="0"/>
          <c:showVal val="0"/>
          <c:showCatName val="0"/>
          <c:showSerName val="0"/>
          <c:showPercent val="0"/>
          <c:showBubbleSize val="0"/>
        </c:dLbls>
        <c:marker val="1"/>
        <c:smooth val="0"/>
        <c:axId val="223680000"/>
        <c:axId val="223681536"/>
      </c:lineChart>
      <c:catAx>
        <c:axId val="223680000"/>
        <c:scaling>
          <c:orientation val="minMax"/>
        </c:scaling>
        <c:delete val="0"/>
        <c:axPos val="b"/>
        <c:numFmt formatCode="General" sourceLinked="0"/>
        <c:majorTickMark val="out"/>
        <c:minorTickMark val="none"/>
        <c:tickLblPos val="nextTo"/>
        <c:crossAx val="223681536"/>
        <c:crosses val="autoZero"/>
        <c:auto val="1"/>
        <c:lblAlgn val="ctr"/>
        <c:lblOffset val="100"/>
        <c:noMultiLvlLbl val="0"/>
      </c:catAx>
      <c:valAx>
        <c:axId val="2236815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 (Millions)</a:t>
                </a:r>
              </a:p>
            </c:rich>
          </c:tx>
          <c:overlay val="0"/>
        </c:title>
        <c:numFmt formatCode="#,##0" sourceLinked="0"/>
        <c:majorTickMark val="out"/>
        <c:minorTickMark val="none"/>
        <c:tickLblPos val="nextTo"/>
        <c:crossAx val="223680000"/>
        <c:crosses val="autoZero"/>
        <c:crossBetween val="between"/>
        <c:majorUnit val="20000000"/>
        <c:dispUnits>
          <c:builtInUnit val="millions"/>
        </c:dispUnits>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category'!$A$6</c:f>
              <c:strCache>
                <c:ptCount val="1"/>
                <c:pt idx="0">
                  <c:v>Prevention</c:v>
                </c:pt>
              </c:strCache>
            </c:strRef>
          </c:tx>
          <c:spPr>
            <a:solidFill>
              <a:srgbClr val="88C540"/>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category'!$B$6:$J$6</c:f>
              <c:numCache>
                <c:formatCode>_(* #,##0_);_(* \(#,##0\);_(* "-"??_);_(@_)</c:formatCode>
                <c:ptCount val="9"/>
                <c:pt idx="0">
                  <c:v>23179628</c:v>
                </c:pt>
                <c:pt idx="1">
                  <c:v>24369080</c:v>
                </c:pt>
                <c:pt idx="2">
                  <c:v>24703080</c:v>
                </c:pt>
                <c:pt idx="3">
                  <c:v>19411106</c:v>
                </c:pt>
                <c:pt idx="4">
                  <c:v>20413456</c:v>
                </c:pt>
                <c:pt idx="5">
                  <c:v>20386874</c:v>
                </c:pt>
                <c:pt idx="6">
                  <c:v>24000456</c:v>
                </c:pt>
                <c:pt idx="7">
                  <c:v>17782861.140000001</c:v>
                </c:pt>
                <c:pt idx="8">
                  <c:v>17663981.09</c:v>
                </c:pt>
              </c:numCache>
            </c:numRef>
          </c:val>
          <c:extLst>
            <c:ext xmlns:c16="http://schemas.microsoft.com/office/drawing/2014/chart" uri="{C3380CC4-5D6E-409C-BE32-E72D297353CC}">
              <c16:uniqueId val="{00000001-1422-4FB3-ABFC-C49ABDC0C0C7}"/>
            </c:ext>
          </c:extLst>
        </c:ser>
        <c:ser>
          <c:idx val="1"/>
          <c:order val="1"/>
          <c:tx>
            <c:strRef>
              <c:f>'AIDS spending by category'!$A$5</c:f>
              <c:strCache>
                <c:ptCount val="1"/>
                <c:pt idx="0">
                  <c:v>Care and treatment</c:v>
                </c:pt>
              </c:strCache>
            </c:strRef>
          </c:tx>
          <c:spPr>
            <a:solidFill>
              <a:srgbClr val="EC008C"/>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category'!$B$5:$J$5</c:f>
              <c:numCache>
                <c:formatCode>_(* #,##0_);_(* \(#,##0\);_(* "-"??_);_(@_)</c:formatCode>
                <c:ptCount val="9"/>
                <c:pt idx="0">
                  <c:v>14073523</c:v>
                </c:pt>
                <c:pt idx="1">
                  <c:v>9269525</c:v>
                </c:pt>
                <c:pt idx="2">
                  <c:v>7324722</c:v>
                </c:pt>
                <c:pt idx="3">
                  <c:v>21082574</c:v>
                </c:pt>
                <c:pt idx="4">
                  <c:v>23774544</c:v>
                </c:pt>
                <c:pt idx="5">
                  <c:v>18425218</c:v>
                </c:pt>
                <c:pt idx="6">
                  <c:v>31181538</c:v>
                </c:pt>
                <c:pt idx="7">
                  <c:v>32554467.809999999</c:v>
                </c:pt>
                <c:pt idx="8">
                  <c:v>35003781.149999999</c:v>
                </c:pt>
              </c:numCache>
            </c:numRef>
          </c:val>
          <c:extLst>
            <c:ext xmlns:c16="http://schemas.microsoft.com/office/drawing/2014/chart" uri="{C3380CC4-5D6E-409C-BE32-E72D297353CC}">
              <c16:uniqueId val="{00000003-1422-4FB3-ABFC-C49ABDC0C0C7}"/>
            </c:ext>
          </c:extLst>
        </c:ser>
        <c:ser>
          <c:idx val="2"/>
          <c:order val="2"/>
          <c:tx>
            <c:strRef>
              <c:f>'AIDS spending by category'!$A$7</c:f>
              <c:strCache>
                <c:ptCount val="1"/>
                <c:pt idx="0">
                  <c:v>Others</c:v>
                </c:pt>
              </c:strCache>
            </c:strRef>
          </c:tx>
          <c:spPr>
            <a:solidFill>
              <a:srgbClr val="00AEEF"/>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category'!$B$7:$J$7</c:f>
              <c:numCache>
                <c:formatCode>_(* #,##0_);_(* \(#,##0\);_(* "-"??_);_(@_)</c:formatCode>
                <c:ptCount val="9"/>
                <c:pt idx="0">
                  <c:v>19323421</c:v>
                </c:pt>
                <c:pt idx="1">
                  <c:v>25032791</c:v>
                </c:pt>
                <c:pt idx="2">
                  <c:v>17535486</c:v>
                </c:pt>
                <c:pt idx="3">
                  <c:v>19791740</c:v>
                </c:pt>
                <c:pt idx="4">
                  <c:v>24613200</c:v>
                </c:pt>
                <c:pt idx="5">
                  <c:v>33731532</c:v>
                </c:pt>
                <c:pt idx="6">
                  <c:v>31820702</c:v>
                </c:pt>
                <c:pt idx="7">
                  <c:v>48181951.539999992</c:v>
                </c:pt>
                <c:pt idx="8">
                  <c:v>54126834.620000005</c:v>
                </c:pt>
              </c:numCache>
            </c:numRef>
          </c:val>
          <c:extLst>
            <c:ext xmlns:c16="http://schemas.microsoft.com/office/drawing/2014/chart" uri="{C3380CC4-5D6E-409C-BE32-E72D297353CC}">
              <c16:uniqueId val="{00000005-1422-4FB3-ABFC-C49ABDC0C0C7}"/>
            </c:ext>
          </c:extLst>
        </c:ser>
        <c:dLbls>
          <c:showLegendKey val="0"/>
          <c:showVal val="0"/>
          <c:showCatName val="0"/>
          <c:showSerName val="0"/>
          <c:showPercent val="0"/>
          <c:showBubbleSize val="0"/>
        </c:dLbls>
        <c:gapWidth val="50"/>
        <c:overlap val="100"/>
        <c:axId val="224106368"/>
        <c:axId val="224107904"/>
      </c:barChart>
      <c:catAx>
        <c:axId val="224106368"/>
        <c:scaling>
          <c:orientation val="minMax"/>
        </c:scaling>
        <c:delete val="0"/>
        <c:axPos val="b"/>
        <c:numFmt formatCode="General" sourceLinked="0"/>
        <c:majorTickMark val="out"/>
        <c:minorTickMark val="none"/>
        <c:tickLblPos val="nextTo"/>
        <c:crossAx val="224107904"/>
        <c:crosses val="autoZero"/>
        <c:auto val="1"/>
        <c:lblAlgn val="ctr"/>
        <c:lblOffset val="100"/>
        <c:noMultiLvlLbl val="0"/>
      </c:catAx>
      <c:valAx>
        <c:axId val="224107904"/>
        <c:scaling>
          <c:orientation val="minMax"/>
          <c:max val="1"/>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22410636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KP'!$D$2</c:f>
              <c:strCache>
                <c:ptCount val="1"/>
                <c:pt idx="0">
                  <c:v>% spending on sex workers and their clients</c:v>
                </c:pt>
              </c:strCache>
            </c:strRef>
          </c:tx>
          <c:spPr>
            <a:solidFill>
              <a:srgbClr val="88C540"/>
            </a:solidFill>
          </c:spPr>
          <c:invertIfNegative val="0"/>
          <c:dLbls>
            <c:dLbl>
              <c:idx val="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581-4413-9B49-CEFEC3500BD6}"/>
                </c:ext>
              </c:extLst>
            </c:dLbl>
            <c:dLbl>
              <c:idx val="3"/>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81-4413-9B49-CEFEC3500BD6}"/>
                </c:ext>
              </c:extLst>
            </c:dLbl>
            <c:dLbl>
              <c:idx val="4"/>
              <c:layout>
                <c:manualLayout>
                  <c:x val="-1.4167650531286838E-2"/>
                  <c:y val="3.2284100080711433E-3"/>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81-4413-9B49-CEFEC3500BD6}"/>
                </c:ext>
              </c:extLst>
            </c:dLbl>
            <c:dLbl>
              <c:idx val="5"/>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581-4413-9B49-CEFEC3500BD6}"/>
                </c:ext>
              </c:extLst>
            </c:dLbl>
            <c:dLbl>
              <c:idx val="7"/>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81-4413-9B49-CEFEC3500BD6}"/>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KP'!$D$3:$D$11</c:f>
              <c:numCache>
                <c:formatCode>0.00%</c:formatCode>
                <c:ptCount val="9"/>
                <c:pt idx="0">
                  <c:v>7.9717680197456144E-4</c:v>
                </c:pt>
                <c:pt idx="1">
                  <c:v>0</c:v>
                </c:pt>
                <c:pt idx="2">
                  <c:v>8.0081714506855015E-2</c:v>
                </c:pt>
                <c:pt idx="3">
                  <c:v>3.1166075750655321E-2</c:v>
                </c:pt>
                <c:pt idx="4">
                  <c:v>5.1202941824255534E-2</c:v>
                </c:pt>
                <c:pt idx="5">
                  <c:v>2.7121078003425145E-2</c:v>
                </c:pt>
                <c:pt idx="6">
                  <c:v>9.3348643042448862E-3</c:v>
                </c:pt>
                <c:pt idx="7">
                  <c:v>2.5449898078829948E-2</c:v>
                </c:pt>
                <c:pt idx="8">
                  <c:v>1.1927775511080995E-2</c:v>
                </c:pt>
              </c:numCache>
            </c:numRef>
          </c:val>
          <c:extLst>
            <c:ext xmlns:c16="http://schemas.microsoft.com/office/drawing/2014/chart" uri="{C3380CC4-5D6E-409C-BE32-E72D297353CC}">
              <c16:uniqueId val="{00000005-C581-4413-9B49-CEFEC3500BD6}"/>
            </c:ext>
          </c:extLst>
        </c:ser>
        <c:ser>
          <c:idx val="1"/>
          <c:order val="1"/>
          <c:tx>
            <c:strRef>
              <c:f>'Prevention spending on KP'!$F$2</c:f>
              <c:strCache>
                <c:ptCount val="1"/>
                <c:pt idx="0">
                  <c:v>% spending on MSM</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581-4413-9B49-CEFEC3500BD6}"/>
                </c:ext>
              </c:extLst>
            </c:dLbl>
            <c:dLbl>
              <c:idx val="1"/>
              <c:delete val="1"/>
              <c:extLst>
                <c:ext xmlns:c15="http://schemas.microsoft.com/office/drawing/2012/chart" uri="{CE6537A1-D6FC-4f65-9D91-7224C49458BB}"/>
                <c:ext xmlns:c16="http://schemas.microsoft.com/office/drawing/2014/chart" uri="{C3380CC4-5D6E-409C-BE32-E72D297353CC}">
                  <c16:uniqueId val="{00000007-C581-4413-9B49-CEFEC3500BD6}"/>
                </c:ext>
              </c:extLst>
            </c:dLbl>
            <c:dLbl>
              <c:idx val="2"/>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581-4413-9B49-CEFEC3500BD6}"/>
                </c:ext>
              </c:extLst>
            </c:dLbl>
            <c:dLbl>
              <c:idx val="3"/>
              <c:delete val="1"/>
              <c:extLst>
                <c:ext xmlns:c15="http://schemas.microsoft.com/office/drawing/2012/chart" uri="{CE6537A1-D6FC-4f65-9D91-7224C49458BB}"/>
                <c:ext xmlns:c16="http://schemas.microsoft.com/office/drawing/2014/chart" uri="{C3380CC4-5D6E-409C-BE32-E72D297353CC}">
                  <c16:uniqueId val="{00000009-C581-4413-9B49-CEFEC3500BD6}"/>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581-4413-9B49-CEFEC3500BD6}"/>
                </c:ext>
              </c:extLst>
            </c:dLbl>
            <c:dLbl>
              <c:idx val="5"/>
              <c:delete val="1"/>
              <c:extLst>
                <c:ext xmlns:c15="http://schemas.microsoft.com/office/drawing/2012/chart" uri="{CE6537A1-D6FC-4f65-9D91-7224C49458BB}"/>
                <c:ext xmlns:c16="http://schemas.microsoft.com/office/drawing/2014/chart" uri="{C3380CC4-5D6E-409C-BE32-E72D297353CC}">
                  <c16:uniqueId val="{0000000B-C581-4413-9B49-CEFEC3500BD6}"/>
                </c:ext>
              </c:extLst>
            </c:dLbl>
            <c:dLbl>
              <c:idx val="6"/>
              <c:layout>
                <c:manualLayout>
                  <c:x val="-1.5741833923652106E-2"/>
                  <c:y val="0"/>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81-4413-9B49-CEFEC3500BD6}"/>
                </c:ext>
              </c:extLst>
            </c:dLbl>
            <c:dLbl>
              <c:idx val="7"/>
              <c:delete val="1"/>
              <c:extLst>
                <c:ext xmlns:c15="http://schemas.microsoft.com/office/drawing/2012/chart" uri="{CE6537A1-D6FC-4f65-9D91-7224C49458BB}"/>
                <c:ext xmlns:c16="http://schemas.microsoft.com/office/drawing/2014/chart" uri="{C3380CC4-5D6E-409C-BE32-E72D297353CC}">
                  <c16:uniqueId val="{0000000D-C581-4413-9B49-CEFEC3500BD6}"/>
                </c:ext>
              </c:extLst>
            </c:dLbl>
            <c:dLbl>
              <c:idx val="8"/>
              <c:delete val="1"/>
              <c:extLst>
                <c:ext xmlns:c15="http://schemas.microsoft.com/office/drawing/2012/chart" uri="{CE6537A1-D6FC-4f65-9D91-7224C49458BB}"/>
                <c:ext xmlns:c16="http://schemas.microsoft.com/office/drawing/2014/chart" uri="{C3380CC4-5D6E-409C-BE32-E72D297353CC}">
                  <c16:uniqueId val="{0000000E-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KP'!$F$3:$F$11</c:f>
              <c:numCache>
                <c:formatCode>0.00%</c:formatCode>
                <c:ptCount val="9"/>
                <c:pt idx="0">
                  <c:v>0</c:v>
                </c:pt>
                <c:pt idx="1">
                  <c:v>0</c:v>
                </c:pt>
                <c:pt idx="2">
                  <c:v>5.2648374210827152E-2</c:v>
                </c:pt>
                <c:pt idx="3">
                  <c:v>1.1957777748470386E-3</c:v>
                </c:pt>
                <c:pt idx="4">
                  <c:v>7.3340349620368058E-3</c:v>
                </c:pt>
                <c:pt idx="5">
                  <c:v>2.9893744376896627E-3</c:v>
                </c:pt>
                <c:pt idx="6">
                  <c:v>1.6713015786033399E-2</c:v>
                </c:pt>
                <c:pt idx="7">
                  <c:v>2.1574706117311496E-3</c:v>
                </c:pt>
                <c:pt idx="8">
                  <c:v>3.1139073349320291E-3</c:v>
                </c:pt>
              </c:numCache>
            </c:numRef>
          </c:val>
          <c:extLst>
            <c:ext xmlns:c16="http://schemas.microsoft.com/office/drawing/2014/chart" uri="{C3380CC4-5D6E-409C-BE32-E72D297353CC}">
              <c16:uniqueId val="{0000000F-C581-4413-9B49-CEFEC3500BD6}"/>
            </c:ext>
          </c:extLst>
        </c:ser>
        <c:ser>
          <c:idx val="2"/>
          <c:order val="2"/>
          <c:tx>
            <c:strRef>
              <c:f>'Prevention spending on KP'!$H$2</c:f>
              <c:strCache>
                <c:ptCount val="1"/>
                <c:pt idx="0">
                  <c:v>% spending on PWID</c:v>
                </c:pt>
              </c:strCache>
            </c:strRef>
          </c:tx>
          <c:spPr>
            <a:solidFill>
              <a:srgbClr val="00AEEF"/>
            </a:solidFill>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581-4413-9B49-CEFEC3500BD6}"/>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581-4413-9B49-CEFEC3500BD6}"/>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581-4413-9B49-CEFEC3500BD6}"/>
                </c:ext>
              </c:extLst>
            </c:dLbl>
            <c:dLbl>
              <c:idx val="3"/>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581-4413-9B49-CEFEC3500BD6}"/>
                </c:ext>
              </c:extLst>
            </c:dLbl>
            <c:dLbl>
              <c:idx val="4"/>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581-4413-9B49-CEFEC3500BD6}"/>
                </c:ext>
              </c:extLst>
            </c:dLbl>
            <c:dLbl>
              <c:idx val="5"/>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581-4413-9B49-CEFEC3500BD6}"/>
                </c:ext>
              </c:extLst>
            </c:dLbl>
            <c:dLbl>
              <c:idx val="6"/>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581-4413-9B49-CEFEC3500BD6}"/>
                </c:ext>
              </c:extLst>
            </c:dLbl>
            <c:dLbl>
              <c:idx val="7"/>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581-4413-9B49-CEFEC3500BD6}"/>
                </c:ext>
              </c:extLst>
            </c:dLbl>
            <c:dLbl>
              <c:idx val="8"/>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KP'!$H$3:$H$11</c:f>
              <c:numCache>
                <c:formatCode>0.00%</c:formatCode>
                <c:ptCount val="9"/>
                <c:pt idx="0">
                  <c:v>5.368328913647794E-3</c:v>
                </c:pt>
                <c:pt idx="1">
                  <c:v>8.0466332746250577E-2</c:v>
                </c:pt>
                <c:pt idx="2">
                  <c:v>9.5619250716914655E-2</c:v>
                </c:pt>
                <c:pt idx="3">
                  <c:v>7.5944333104976086E-2</c:v>
                </c:pt>
                <c:pt idx="4">
                  <c:v>0.10090197367853831</c:v>
                </c:pt>
                <c:pt idx="5">
                  <c:v>0.10293843970389968</c:v>
                </c:pt>
                <c:pt idx="6">
                  <c:v>1.5076213551942512E-2</c:v>
                </c:pt>
                <c:pt idx="7">
                  <c:v>9.865988380609847E-2</c:v>
                </c:pt>
                <c:pt idx="8">
                  <c:v>7.9627803041681267E-2</c:v>
                </c:pt>
              </c:numCache>
            </c:numRef>
          </c:val>
          <c:extLst>
            <c:ext xmlns:c16="http://schemas.microsoft.com/office/drawing/2014/chart" uri="{C3380CC4-5D6E-409C-BE32-E72D297353CC}">
              <c16:uniqueId val="{00000019-C581-4413-9B49-CEFEC3500BD6}"/>
            </c:ext>
          </c:extLst>
        </c:ser>
        <c:ser>
          <c:idx val="3"/>
          <c:order val="3"/>
          <c:tx>
            <c:strRef>
              <c:f>'Prevention spending on KP'!$J$2</c:f>
              <c:strCache>
                <c:ptCount val="1"/>
                <c:pt idx="0">
                  <c:v>% spending on others</c:v>
                </c:pt>
              </c:strCache>
            </c:strRef>
          </c:tx>
          <c:spPr>
            <a:solidFill>
              <a:srgbClr val="F78E1E"/>
            </a:solidFill>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581-4413-9B49-CEFEC3500BD6}"/>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581-4413-9B49-CEFEC3500BD6}"/>
                </c:ext>
              </c:extLst>
            </c:dLbl>
            <c:dLbl>
              <c:idx val="2"/>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581-4413-9B49-CEFEC3500BD6}"/>
                </c:ext>
              </c:extLst>
            </c:dLbl>
            <c:dLbl>
              <c:idx val="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581-4413-9B49-CEFEC3500BD6}"/>
                </c:ext>
              </c:extLst>
            </c:dLbl>
            <c:dLbl>
              <c:idx val="4"/>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581-4413-9B49-CEFEC3500BD6}"/>
                </c:ext>
              </c:extLst>
            </c:dLbl>
            <c:dLbl>
              <c:idx val="5"/>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581-4413-9B49-CEFEC3500BD6}"/>
                </c:ext>
              </c:extLst>
            </c:dLbl>
            <c:dLbl>
              <c:idx val="6"/>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581-4413-9B49-CEFEC3500BD6}"/>
                </c:ext>
              </c:extLst>
            </c:dLbl>
            <c:dLbl>
              <c:idx val="7"/>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581-4413-9B49-CEFEC3500BD6}"/>
                </c:ext>
              </c:extLst>
            </c:dLbl>
            <c:dLbl>
              <c:idx val="8"/>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KP'!$J$3:$J$11</c:f>
              <c:numCache>
                <c:formatCode>0.00%</c:formatCode>
                <c:ptCount val="9"/>
                <c:pt idx="0">
                  <c:v>0.99383449428437765</c:v>
                </c:pt>
                <c:pt idx="1">
                  <c:v>0.91953366725374941</c:v>
                </c:pt>
                <c:pt idx="2">
                  <c:v>0.77165066056540321</c:v>
                </c:pt>
                <c:pt idx="3">
                  <c:v>0.89169381336952158</c:v>
                </c:pt>
                <c:pt idx="4">
                  <c:v>0.8405610495351693</c:v>
                </c:pt>
                <c:pt idx="5">
                  <c:v>0.86695110785498553</c:v>
                </c:pt>
                <c:pt idx="6">
                  <c:v>0.9588759063577792</c:v>
                </c:pt>
                <c:pt idx="7">
                  <c:v>0.8737327475033404</c:v>
                </c:pt>
                <c:pt idx="8">
                  <c:v>0.9053305141123057</c:v>
                </c:pt>
              </c:numCache>
            </c:numRef>
          </c:val>
          <c:extLst>
            <c:ext xmlns:c16="http://schemas.microsoft.com/office/drawing/2014/chart" uri="{C3380CC4-5D6E-409C-BE32-E72D297353CC}">
              <c16:uniqueId val="{00000023-C581-4413-9B49-CEFEC3500BD6}"/>
            </c:ext>
          </c:extLst>
        </c:ser>
        <c:dLbls>
          <c:showLegendKey val="0"/>
          <c:showVal val="0"/>
          <c:showCatName val="0"/>
          <c:showSerName val="0"/>
          <c:showPercent val="0"/>
          <c:showBubbleSize val="0"/>
        </c:dLbls>
        <c:gapWidth val="20"/>
        <c:overlap val="100"/>
        <c:axId val="224555776"/>
        <c:axId val="224557312"/>
      </c:barChart>
      <c:catAx>
        <c:axId val="224555776"/>
        <c:scaling>
          <c:orientation val="minMax"/>
        </c:scaling>
        <c:delete val="0"/>
        <c:axPos val="b"/>
        <c:numFmt formatCode="General" sourceLinked="0"/>
        <c:majorTickMark val="out"/>
        <c:minorTickMark val="none"/>
        <c:tickLblPos val="nextTo"/>
        <c:crossAx val="224557312"/>
        <c:crosses val="autoZero"/>
        <c:auto val="1"/>
        <c:lblAlgn val="ctr"/>
        <c:lblOffset val="100"/>
        <c:noMultiLvlLbl val="0"/>
      </c:catAx>
      <c:valAx>
        <c:axId val="224557312"/>
        <c:scaling>
          <c:orientation val="minMax"/>
          <c:max val="1"/>
          <c:min val="0"/>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24555776"/>
        <c:crosses val="autoZero"/>
        <c:crossBetween val="between"/>
        <c:majorUnit val="0.2"/>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prevention'!$C$2</c:f>
              <c:strCache>
                <c:ptCount val="1"/>
                <c:pt idx="0">
                  <c:v>Domestic (public) sources</c:v>
                </c:pt>
              </c:strCache>
            </c:strRef>
          </c:tx>
          <c:spPr>
            <a:solidFill>
              <a:srgbClr val="88C540"/>
            </a:solidFill>
            <a:ln>
              <a:noFill/>
            </a:ln>
          </c:spPr>
          <c:invertIfNegative val="0"/>
          <c:dLbls>
            <c:dLbl>
              <c:idx val="0"/>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8DC-4D8A-A55D-E8837151AFBB}"/>
                </c:ext>
              </c:extLst>
            </c:dLbl>
            <c:dLbl>
              <c:idx val="1"/>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DC-4D8A-A55D-E8837151AFBB}"/>
                </c:ext>
              </c:extLst>
            </c:dLbl>
            <c:dLbl>
              <c:idx val="2"/>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8DC-4D8A-A55D-E8837151AFBB}"/>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DC-4D8A-A55D-E8837151AFBB}"/>
                </c:ext>
              </c:extLst>
            </c:dLbl>
            <c:dLbl>
              <c:idx val="4"/>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8DC-4D8A-A55D-E8837151AFBB}"/>
                </c:ext>
              </c:extLst>
            </c:dLbl>
            <c:dLbl>
              <c:idx val="5"/>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8DC-4D8A-A55D-E8837151AFBB}"/>
                </c:ext>
              </c:extLst>
            </c:dLbl>
            <c:dLbl>
              <c:idx val="6"/>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8DC-4D8A-A55D-E8837151AFBB}"/>
                </c:ext>
              </c:extLst>
            </c:dLbl>
            <c:dLbl>
              <c:idx val="7"/>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8DC-4D8A-A55D-E8837151AFBB}"/>
                </c:ext>
              </c:extLst>
            </c:dLbl>
            <c:dLbl>
              <c:idx val="8"/>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8DC-4D8A-A55D-E8837151AF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'D&amp;I spndng on prevention'!$A$3:$A$11</c:f>
              <c:strCache>
                <c:ptCount val="9"/>
                <c:pt idx="0">
                  <c:v>2006</c:v>
                </c:pt>
                <c:pt idx="1">
                  <c:v>2007</c:v>
                </c:pt>
                <c:pt idx="2">
                  <c:v>2008</c:v>
                </c:pt>
                <c:pt idx="3">
                  <c:v>2009</c:v>
                </c:pt>
                <c:pt idx="4">
                  <c:v>2010</c:v>
                </c:pt>
                <c:pt idx="5">
                  <c:v>2011</c:v>
                </c:pt>
                <c:pt idx="6">
                  <c:v>2012</c:v>
                </c:pt>
                <c:pt idx="7">
                  <c:v>2013</c:v>
                </c:pt>
                <c:pt idx="8">
                  <c:v>2014</c:v>
                </c:pt>
              </c:strCache>
            </c:strRef>
          </c:cat>
          <c:val>
            <c:numRef>
              <c:f>'D&amp;I spndng on prevention'!$C$3:$C$11</c:f>
              <c:numCache>
                <c:formatCode>0%</c:formatCode>
                <c:ptCount val="9"/>
                <c:pt idx="0">
                  <c:v>0.21698981329639974</c:v>
                </c:pt>
                <c:pt idx="1">
                  <c:v>0.12067584291241196</c:v>
                </c:pt>
                <c:pt idx="2">
                  <c:v>0.38774059752872919</c:v>
                </c:pt>
                <c:pt idx="3">
                  <c:v>0.19551402083941016</c:v>
                </c:pt>
                <c:pt idx="4">
                  <c:v>0.26321451889381198</c:v>
                </c:pt>
                <c:pt idx="5">
                  <c:v>0.28884889365579047</c:v>
                </c:pt>
                <c:pt idx="6">
                  <c:v>0.28672092730238125</c:v>
                </c:pt>
                <c:pt idx="7">
                  <c:v>0.63287254733644938</c:v>
                </c:pt>
                <c:pt idx="8">
                  <c:v>0.64462352739170181</c:v>
                </c:pt>
              </c:numCache>
            </c:numRef>
          </c:val>
          <c:extLst>
            <c:ext xmlns:c16="http://schemas.microsoft.com/office/drawing/2014/chart" uri="{C3380CC4-5D6E-409C-BE32-E72D297353CC}">
              <c16:uniqueId val="{00000009-A8DC-4D8A-A55D-E8837151AFBB}"/>
            </c:ext>
          </c:extLst>
        </c:ser>
        <c:ser>
          <c:idx val="1"/>
          <c:order val="1"/>
          <c:tx>
            <c:strRef>
              <c:f>'D&amp;I spndng on prevention'!$E$2</c:f>
              <c:strCache>
                <c:ptCount val="1"/>
                <c:pt idx="0">
                  <c:v>International sources</c:v>
                </c:pt>
              </c:strCache>
            </c:strRef>
          </c:tx>
          <c:spPr>
            <a:solidFill>
              <a:srgbClr val="E31837"/>
            </a:solidFill>
            <a:ln>
              <a:noFill/>
            </a:ln>
          </c:spPr>
          <c:invertIfNegative val="0"/>
          <c:dLbls>
            <c:dLbl>
              <c:idx val="0"/>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8DC-4D8A-A55D-E8837151AFBB}"/>
                </c:ext>
              </c:extLst>
            </c:dLbl>
            <c:dLbl>
              <c:idx val="1"/>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8DC-4D8A-A55D-E8837151AFBB}"/>
                </c:ext>
              </c:extLst>
            </c:dLbl>
            <c:dLbl>
              <c:idx val="2"/>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8DC-4D8A-A55D-E8837151AFBB}"/>
                </c:ext>
              </c:extLst>
            </c:dLbl>
            <c:dLbl>
              <c:idx val="3"/>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8DC-4D8A-A55D-E8837151AFBB}"/>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8DC-4D8A-A55D-E8837151AFBB}"/>
                </c:ext>
              </c:extLst>
            </c:dLbl>
            <c:dLbl>
              <c:idx val="5"/>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8DC-4D8A-A55D-E8837151AFBB}"/>
                </c:ext>
              </c:extLst>
            </c:dLbl>
            <c:dLbl>
              <c:idx val="6"/>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8DC-4D8A-A55D-E8837151AFBB}"/>
                </c:ext>
              </c:extLst>
            </c:dLbl>
            <c:dLbl>
              <c:idx val="7"/>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8DC-4D8A-A55D-E8837151AFBB}"/>
                </c:ext>
              </c:extLst>
            </c:dLbl>
            <c:dLbl>
              <c:idx val="8"/>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8DC-4D8A-A55D-E8837151AF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'D&amp;I spndng on prevention'!$A$3:$A$11</c:f>
              <c:strCache>
                <c:ptCount val="9"/>
                <c:pt idx="0">
                  <c:v>2006</c:v>
                </c:pt>
                <c:pt idx="1">
                  <c:v>2007</c:v>
                </c:pt>
                <c:pt idx="2">
                  <c:v>2008</c:v>
                </c:pt>
                <c:pt idx="3">
                  <c:v>2009</c:v>
                </c:pt>
                <c:pt idx="4">
                  <c:v>2010</c:v>
                </c:pt>
                <c:pt idx="5">
                  <c:v>2011</c:v>
                </c:pt>
                <c:pt idx="6">
                  <c:v>2012</c:v>
                </c:pt>
                <c:pt idx="7">
                  <c:v>2013</c:v>
                </c:pt>
                <c:pt idx="8">
                  <c:v>2014</c:v>
                </c:pt>
              </c:strCache>
            </c:strRef>
          </c:cat>
          <c:val>
            <c:numRef>
              <c:f>'D&amp;I spndng on prevention'!$E$3:$E$11</c:f>
              <c:numCache>
                <c:formatCode>0%</c:formatCode>
                <c:ptCount val="9"/>
                <c:pt idx="0">
                  <c:v>0.78301019800662885</c:v>
                </c:pt>
                <c:pt idx="1">
                  <c:v>0.87932418909536192</c:v>
                </c:pt>
                <c:pt idx="2">
                  <c:v>0.61225940247127075</c:v>
                </c:pt>
                <c:pt idx="3">
                  <c:v>0.80448599786122443</c:v>
                </c:pt>
                <c:pt idx="4">
                  <c:v>0.73678543211889258</c:v>
                </c:pt>
                <c:pt idx="5">
                  <c:v>0.71115110634420953</c:v>
                </c:pt>
                <c:pt idx="6">
                  <c:v>0.7132790726976187</c:v>
                </c:pt>
                <c:pt idx="7">
                  <c:v>0.36712746053629952</c:v>
                </c:pt>
                <c:pt idx="8">
                  <c:v>0.35537647770341235</c:v>
                </c:pt>
              </c:numCache>
            </c:numRef>
          </c:val>
          <c:extLst>
            <c:ext xmlns:c16="http://schemas.microsoft.com/office/drawing/2014/chart" uri="{C3380CC4-5D6E-409C-BE32-E72D297353CC}">
              <c16:uniqueId val="{00000013-A8DC-4D8A-A55D-E8837151AFBB}"/>
            </c:ext>
          </c:extLst>
        </c:ser>
        <c:dLbls>
          <c:showLegendKey val="0"/>
          <c:showVal val="0"/>
          <c:showCatName val="0"/>
          <c:showSerName val="0"/>
          <c:showPercent val="0"/>
          <c:showBubbleSize val="0"/>
        </c:dLbls>
        <c:gapWidth val="150"/>
        <c:overlap val="100"/>
        <c:axId val="224953472"/>
        <c:axId val="224955008"/>
      </c:barChart>
      <c:catAx>
        <c:axId val="224953472"/>
        <c:scaling>
          <c:orientation val="minMax"/>
        </c:scaling>
        <c:delete val="0"/>
        <c:axPos val="b"/>
        <c:numFmt formatCode="General" sourceLinked="1"/>
        <c:majorTickMark val="out"/>
        <c:minorTickMark val="none"/>
        <c:tickLblPos val="nextTo"/>
        <c:crossAx val="224955008"/>
        <c:crosses val="autoZero"/>
        <c:auto val="1"/>
        <c:lblAlgn val="ctr"/>
        <c:lblOffset val="100"/>
        <c:noMultiLvlLbl val="0"/>
      </c:catAx>
      <c:valAx>
        <c:axId val="224955008"/>
        <c:scaling>
          <c:orientation val="minMax"/>
          <c:min val="0"/>
        </c:scaling>
        <c:delete val="0"/>
        <c:axPos val="l"/>
        <c:majorGridlines>
          <c:spPr>
            <a:ln w="6350">
              <a:solidFill>
                <a:sysClr val="window" lastClr="FFFFFF">
                  <a:lumMod val="85000"/>
                </a:sysClr>
              </a:solidFill>
              <a:prstDash val="dash"/>
            </a:ln>
          </c:spPr>
        </c:majorGridlines>
        <c:numFmt formatCode="0%" sourceLinked="1"/>
        <c:majorTickMark val="out"/>
        <c:minorTickMark val="none"/>
        <c:tickLblPos val="nextTo"/>
        <c:crossAx val="224953472"/>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treatment'!$C$2</c:f>
              <c:strCache>
                <c:ptCount val="1"/>
                <c:pt idx="0">
                  <c:v>Domestic (public) sources</c:v>
                </c:pt>
              </c:strCache>
            </c:strRef>
          </c:tx>
          <c:spPr>
            <a:solidFill>
              <a:srgbClr val="88C540"/>
            </a:solidFill>
            <a:ln>
              <a:noFill/>
            </a:ln>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0B8-4C83-B312-2FB6D84FF75F}"/>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B8-4C83-B312-2FB6D84FF75F}"/>
                </c:ext>
              </c:extLst>
            </c:dLbl>
            <c:dLbl>
              <c:idx val="2"/>
              <c:layout>
                <c:manualLayout>
                  <c:x val="0"/>
                  <c:y val="4.1779497353169387E-3"/>
                </c:manualLayout>
              </c:layout>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0B8-4C83-B312-2FB6D84FF75F}"/>
                </c:ext>
              </c:extLst>
            </c:dLbl>
            <c:dLbl>
              <c:idx val="3"/>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0B8-4C83-B312-2FB6D84FF75F}"/>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0B8-4C83-B312-2FB6D84FF75F}"/>
                </c:ext>
              </c:extLst>
            </c:dLbl>
            <c:dLbl>
              <c:idx val="5"/>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0B8-4C83-B312-2FB6D84FF75F}"/>
                </c:ext>
              </c:extLst>
            </c:dLbl>
            <c:dLbl>
              <c:idx val="6"/>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0B8-4C83-B312-2FB6D84FF75F}"/>
                </c:ext>
              </c:extLst>
            </c:dLbl>
            <c:dLbl>
              <c:idx val="7"/>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0B8-4C83-B312-2FB6D84FF75F}"/>
                </c:ext>
              </c:extLst>
            </c:dLbl>
            <c:dLbl>
              <c:idx val="8"/>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0B8-4C83-B312-2FB6D84FF7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'D&amp;I spndng on treatment'!$C$3:$C$11</c:f>
              <c:numCache>
                <c:formatCode>0%</c:formatCode>
                <c:ptCount val="9"/>
                <c:pt idx="0">
                  <c:v>7.5910197681135E-3</c:v>
                </c:pt>
                <c:pt idx="1">
                  <c:v>8.4370130076783872E-2</c:v>
                </c:pt>
                <c:pt idx="2">
                  <c:v>0.77237566149268189</c:v>
                </c:pt>
                <c:pt idx="3">
                  <c:v>0.67066344223433061</c:v>
                </c:pt>
                <c:pt idx="4">
                  <c:v>0.73631792895796444</c:v>
                </c:pt>
                <c:pt idx="5">
                  <c:v>0.89391257134651003</c:v>
                </c:pt>
                <c:pt idx="6">
                  <c:v>0.74624260034896295</c:v>
                </c:pt>
                <c:pt idx="7">
                  <c:v>0.87226392935464803</c:v>
                </c:pt>
                <c:pt idx="8">
                  <c:v>0.89843875852252042</c:v>
                </c:pt>
              </c:numCache>
            </c:numRef>
          </c:val>
          <c:extLst>
            <c:ext xmlns:c16="http://schemas.microsoft.com/office/drawing/2014/chart" uri="{C3380CC4-5D6E-409C-BE32-E72D297353CC}">
              <c16:uniqueId val="{00000009-30B8-4C83-B312-2FB6D84FF75F}"/>
            </c:ext>
          </c:extLst>
        </c:ser>
        <c:ser>
          <c:idx val="1"/>
          <c:order val="1"/>
          <c:tx>
            <c:strRef>
              <c:f>'D&amp;I spndng on treatment'!$E$2</c:f>
              <c:strCache>
                <c:ptCount val="1"/>
                <c:pt idx="0">
                  <c:v>International sources</c:v>
                </c:pt>
              </c:strCache>
            </c:strRef>
          </c:tx>
          <c:spPr>
            <a:solidFill>
              <a:srgbClr val="E31837"/>
            </a:solidFill>
            <a:ln>
              <a:noFill/>
            </a:ln>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0B8-4C83-B312-2FB6D84FF75F}"/>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0B8-4C83-B312-2FB6D84FF75F}"/>
                </c:ext>
              </c:extLst>
            </c:dLbl>
            <c:dLbl>
              <c:idx val="2"/>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0B8-4C83-B312-2FB6D84FF75F}"/>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0B8-4C83-B312-2FB6D84FF75F}"/>
                </c:ext>
              </c:extLst>
            </c:dLbl>
            <c:dLbl>
              <c:idx val="4"/>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0B8-4C83-B312-2FB6D84FF75F}"/>
                </c:ext>
              </c:extLst>
            </c:dLbl>
            <c:dLbl>
              <c:idx val="5"/>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0B8-4C83-B312-2FB6D84FF75F}"/>
                </c:ext>
              </c:extLst>
            </c:dLbl>
            <c:dLbl>
              <c:idx val="6"/>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0B8-4C83-B312-2FB6D84FF75F}"/>
                </c:ext>
              </c:extLst>
            </c:dLbl>
            <c:dLbl>
              <c:idx val="7"/>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0B8-4C83-B312-2FB6D84FF75F}"/>
                </c:ext>
              </c:extLst>
            </c:dLbl>
            <c:dLbl>
              <c:idx val="8"/>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0B8-4C83-B312-2FB6D84FF7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'D&amp;I spndng on treatment'!$E$3:$E$11</c:f>
              <c:numCache>
                <c:formatCode>0%</c:formatCode>
                <c:ptCount val="9"/>
                <c:pt idx="0">
                  <c:v>0.99240895474430957</c:v>
                </c:pt>
                <c:pt idx="1">
                  <c:v>0.91562986560800042</c:v>
                </c:pt>
                <c:pt idx="2">
                  <c:v>0.22762433850731809</c:v>
                </c:pt>
                <c:pt idx="3">
                  <c:v>0.32933654035792781</c:v>
                </c:pt>
                <c:pt idx="4">
                  <c:v>0.2636820289802404</c:v>
                </c:pt>
                <c:pt idx="5">
                  <c:v>0.10608742865349001</c:v>
                </c:pt>
                <c:pt idx="6">
                  <c:v>0.25375739965103711</c:v>
                </c:pt>
                <c:pt idx="7">
                  <c:v>0.12773607095252959</c:v>
                </c:pt>
                <c:pt idx="8">
                  <c:v>0.10156124147747965</c:v>
                </c:pt>
              </c:numCache>
            </c:numRef>
          </c:val>
          <c:extLst>
            <c:ext xmlns:c16="http://schemas.microsoft.com/office/drawing/2014/chart" uri="{C3380CC4-5D6E-409C-BE32-E72D297353CC}">
              <c16:uniqueId val="{00000013-30B8-4C83-B312-2FB6D84FF75F}"/>
            </c:ext>
          </c:extLst>
        </c:ser>
        <c:dLbls>
          <c:showLegendKey val="0"/>
          <c:showVal val="0"/>
          <c:showCatName val="0"/>
          <c:showSerName val="0"/>
          <c:showPercent val="0"/>
          <c:showBubbleSize val="0"/>
        </c:dLbls>
        <c:gapWidth val="90"/>
        <c:overlap val="100"/>
        <c:axId val="225663616"/>
        <c:axId val="225673600"/>
      </c:barChart>
      <c:catAx>
        <c:axId val="225663616"/>
        <c:scaling>
          <c:orientation val="minMax"/>
        </c:scaling>
        <c:delete val="0"/>
        <c:axPos val="b"/>
        <c:numFmt formatCode="General" sourceLinked="1"/>
        <c:majorTickMark val="out"/>
        <c:minorTickMark val="none"/>
        <c:tickLblPos val="nextTo"/>
        <c:crossAx val="225673600"/>
        <c:crosses val="autoZero"/>
        <c:auto val="1"/>
        <c:lblAlgn val="ctr"/>
        <c:lblOffset val="100"/>
        <c:noMultiLvlLbl val="0"/>
      </c:catAx>
      <c:valAx>
        <c:axId val="225673600"/>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22566361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Indonesia!$A$6</c:f>
          <c:strCache>
            <c:ptCount val="1"/>
            <c:pt idx="0">
              <c:v>Indonesia</c:v>
            </c:pt>
          </c:strCache>
        </c:strRef>
      </c:tx>
      <c:overlay val="1"/>
    </c:title>
    <c:autoTitleDeleted val="0"/>
    <c:plotArea>
      <c:layout>
        <c:manualLayout>
          <c:layoutTarget val="inner"/>
          <c:xMode val="edge"/>
          <c:yMode val="edge"/>
          <c:x val="0.14332075678040246"/>
          <c:y val="4.8525809273840773E-2"/>
          <c:w val="0.85667929632797135"/>
          <c:h val="0.78859880796150472"/>
        </c:manualLayout>
      </c:layout>
      <c:barChart>
        <c:barDir val="col"/>
        <c:grouping val="clustered"/>
        <c:varyColors val="0"/>
        <c:ser>
          <c:idx val="0"/>
          <c:order val="0"/>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Indonesia!$B$5:$N$5</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Indonesia!$B$6:$N$6</c:f>
              <c:numCache>
                <c:formatCode>0</c:formatCode>
                <c:ptCount val="13"/>
                <c:pt idx="0">
                  <c:v>7</c:v>
                </c:pt>
                <c:pt idx="1">
                  <c:v>8</c:v>
                </c:pt>
                <c:pt idx="2">
                  <c:v>10</c:v>
                </c:pt>
                <c:pt idx="3">
                  <c:v>7</c:v>
                </c:pt>
                <c:pt idx="4">
                  <c:v>22</c:v>
                </c:pt>
                <c:pt idx="5">
                  <c:v>26</c:v>
                </c:pt>
                <c:pt idx="6">
                  <c:v>44</c:v>
                </c:pt>
                <c:pt idx="7">
                  <c:v>63</c:v>
                </c:pt>
                <c:pt idx="8">
                  <c:v>10</c:v>
                </c:pt>
                <c:pt idx="9">
                  <c:v>3.0129999999999999</c:v>
                </c:pt>
                <c:pt idx="10">
                  <c:v>3</c:v>
                </c:pt>
                <c:pt idx="11">
                  <c:v>2</c:v>
                </c:pt>
                <c:pt idx="12">
                  <c:v>1</c:v>
                </c:pt>
              </c:numCache>
            </c:numRef>
          </c:val>
          <c:extLst>
            <c:ext xmlns:c16="http://schemas.microsoft.com/office/drawing/2014/chart" uri="{C3380CC4-5D6E-409C-BE32-E72D297353CC}">
              <c16:uniqueId val="{00000000-612F-476F-B63B-A4D9482350F0}"/>
            </c:ext>
          </c:extLst>
        </c:ser>
        <c:dLbls>
          <c:showLegendKey val="0"/>
          <c:showVal val="0"/>
          <c:showCatName val="0"/>
          <c:showSerName val="0"/>
          <c:showPercent val="0"/>
          <c:showBubbleSize val="0"/>
        </c:dLbls>
        <c:gapWidth val="90"/>
        <c:axId val="156177920"/>
        <c:axId val="156179456"/>
      </c:barChart>
      <c:scatterChart>
        <c:scatterStyle val="lineMarker"/>
        <c:varyColors val="0"/>
        <c:ser>
          <c:idx val="1"/>
          <c:order val="1"/>
          <c:tx>
            <c:strRef>
              <c:f>Indonesia!$P$1</c:f>
              <c:strCache>
                <c:ptCount val="1"/>
                <c:pt idx="0">
                  <c:v>t1</c:v>
                </c:pt>
              </c:strCache>
            </c:strRef>
          </c:tx>
          <c:spPr>
            <a:ln w="25400">
              <a:solidFill>
                <a:srgbClr val="F78E1E"/>
              </a:solidFill>
              <a:prstDash val="dash"/>
            </a:ln>
          </c:spPr>
          <c:marker>
            <c:symbol val="none"/>
          </c:marker>
          <c:xVal>
            <c:numRef>
              <c:f>Indonesia!$O$2:$O$3</c:f>
              <c:numCache>
                <c:formatCode>General</c:formatCode>
                <c:ptCount val="2"/>
                <c:pt idx="0">
                  <c:v>0</c:v>
                </c:pt>
                <c:pt idx="1">
                  <c:v>1</c:v>
                </c:pt>
              </c:numCache>
            </c:numRef>
          </c:xVal>
          <c:yVal>
            <c:numRef>
              <c:f>Indonesia!$P$2:$P$3</c:f>
              <c:numCache>
                <c:formatCode>General</c:formatCode>
                <c:ptCount val="2"/>
                <c:pt idx="0">
                  <c:v>100</c:v>
                </c:pt>
                <c:pt idx="1">
                  <c:v>100</c:v>
                </c:pt>
              </c:numCache>
            </c:numRef>
          </c:yVal>
          <c:smooth val="0"/>
          <c:extLst>
            <c:ext xmlns:c16="http://schemas.microsoft.com/office/drawing/2014/chart" uri="{C3380CC4-5D6E-409C-BE32-E72D297353CC}">
              <c16:uniqueId val="{00000001-612F-476F-B63B-A4D9482350F0}"/>
            </c:ext>
          </c:extLst>
        </c:ser>
        <c:ser>
          <c:idx val="2"/>
          <c:order val="2"/>
          <c:tx>
            <c:strRef>
              <c:f>Indonesia!$Q$1</c:f>
              <c:strCache>
                <c:ptCount val="1"/>
                <c:pt idx="0">
                  <c:v>t2</c:v>
                </c:pt>
              </c:strCache>
            </c:strRef>
          </c:tx>
          <c:spPr>
            <a:ln w="25400">
              <a:solidFill>
                <a:srgbClr val="00A99A"/>
              </a:solidFill>
              <a:prstDash val="dash"/>
            </a:ln>
          </c:spPr>
          <c:marker>
            <c:symbol val="none"/>
          </c:marker>
          <c:xVal>
            <c:numRef>
              <c:f>Indonesia!$O$2:$O$3</c:f>
              <c:numCache>
                <c:formatCode>General</c:formatCode>
                <c:ptCount val="2"/>
                <c:pt idx="0">
                  <c:v>0</c:v>
                </c:pt>
                <c:pt idx="1">
                  <c:v>1</c:v>
                </c:pt>
              </c:numCache>
            </c:numRef>
          </c:xVal>
          <c:yVal>
            <c:numRef>
              <c:f>Indonesia!$Q$2:$Q$3</c:f>
              <c:numCache>
                <c:formatCode>General</c:formatCode>
                <c:ptCount val="2"/>
                <c:pt idx="0">
                  <c:v>200</c:v>
                </c:pt>
                <c:pt idx="1">
                  <c:v>200</c:v>
                </c:pt>
              </c:numCache>
            </c:numRef>
          </c:yVal>
          <c:smooth val="0"/>
          <c:extLst>
            <c:ext xmlns:c16="http://schemas.microsoft.com/office/drawing/2014/chart" uri="{C3380CC4-5D6E-409C-BE32-E72D297353CC}">
              <c16:uniqueId val="{00000002-612F-476F-B63B-A4D9482350F0}"/>
            </c:ext>
          </c:extLst>
        </c:ser>
        <c:dLbls>
          <c:showLegendKey val="0"/>
          <c:showVal val="0"/>
          <c:showCatName val="0"/>
          <c:showSerName val="0"/>
          <c:showPercent val="0"/>
          <c:showBubbleSize val="0"/>
        </c:dLbls>
        <c:axId val="156203648"/>
        <c:axId val="156202112"/>
      </c:scatterChart>
      <c:catAx>
        <c:axId val="156177920"/>
        <c:scaling>
          <c:orientation val="minMax"/>
        </c:scaling>
        <c:delete val="0"/>
        <c:axPos val="b"/>
        <c:numFmt formatCode="General" sourceLinked="0"/>
        <c:majorTickMark val="out"/>
        <c:minorTickMark val="none"/>
        <c:tickLblPos val="nextTo"/>
        <c:txPr>
          <a:bodyPr rot="-2700000"/>
          <a:lstStyle/>
          <a:p>
            <a:pPr>
              <a:defRPr/>
            </a:pPr>
            <a:endParaRPr lang="en-US"/>
          </a:p>
        </c:txPr>
        <c:crossAx val="156179456"/>
        <c:crosses val="autoZero"/>
        <c:auto val="1"/>
        <c:lblAlgn val="ctr"/>
        <c:lblOffset val="100"/>
        <c:noMultiLvlLbl val="0"/>
      </c:catAx>
      <c:valAx>
        <c:axId val="156179456"/>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6177920"/>
        <c:crosses val="autoZero"/>
        <c:crossBetween val="between"/>
        <c:majorUnit val="100"/>
      </c:valAx>
      <c:valAx>
        <c:axId val="156202112"/>
        <c:scaling>
          <c:orientation val="minMax"/>
          <c:max val="400"/>
          <c:min val="0"/>
        </c:scaling>
        <c:delete val="1"/>
        <c:axPos val="r"/>
        <c:numFmt formatCode="General" sourceLinked="1"/>
        <c:majorTickMark val="out"/>
        <c:minorTickMark val="none"/>
        <c:tickLblPos val="nextTo"/>
        <c:crossAx val="156203648"/>
        <c:crosses val="max"/>
        <c:crossBetween val="midCat"/>
        <c:majorUnit val="100"/>
      </c:valAx>
      <c:valAx>
        <c:axId val="156203648"/>
        <c:scaling>
          <c:orientation val="minMax"/>
          <c:max val="1"/>
          <c:min val="0"/>
        </c:scaling>
        <c:delete val="1"/>
        <c:axPos val="t"/>
        <c:numFmt formatCode="General" sourceLinked="1"/>
        <c:majorTickMark val="out"/>
        <c:minorTickMark val="none"/>
        <c:tickLblPos val="nextTo"/>
        <c:crossAx val="15620211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5452272413316756"/>
          <c:y val="0.22270649662381947"/>
          <c:w val="0.75775797762121833"/>
          <c:h val="0.60936834017542674"/>
        </c:manualLayout>
      </c:layout>
      <c:barChart>
        <c:barDir val="col"/>
        <c:grouping val="clustered"/>
        <c:varyColors val="0"/>
        <c:ser>
          <c:idx val="2"/>
          <c:order val="0"/>
          <c:tx>
            <c:strRef>
              <c:f>'HIV Prev KP'!$C$5</c:f>
              <c:strCache>
                <c:ptCount val="1"/>
                <c:pt idx="0">
                  <c:v>2007</c:v>
                </c:pt>
              </c:strCache>
            </c:strRef>
          </c:tx>
          <c:spPr>
            <a:solidFill>
              <a:srgbClr val="F78E1E"/>
            </a:solidFill>
            <a:ln w="38100">
              <a:noFill/>
            </a:ln>
          </c:spPr>
          <c:invertIfNegative val="0"/>
          <c:dLbls>
            <c:dLbl>
              <c:idx val="2"/>
              <c:layout>
                <c:manualLayout>
                  <c:x val="-1.1695906432748537E-2"/>
                  <c:y val="7.1225071225071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BD-4C71-912A-36D8569D61D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KP'!$C$6:$C$9</c:f>
              <c:numCache>
                <c:formatCode>General</c:formatCode>
                <c:ptCount val="4"/>
                <c:pt idx="0" formatCode="0.0">
                  <c:v>52.4</c:v>
                </c:pt>
                <c:pt idx="2" formatCode="0.0">
                  <c:v>10.4</c:v>
                </c:pt>
                <c:pt idx="3" formatCode="0.0">
                  <c:v>5.2</c:v>
                </c:pt>
              </c:numCache>
            </c:numRef>
          </c:val>
          <c:extLst>
            <c:ext xmlns:c16="http://schemas.microsoft.com/office/drawing/2014/chart" uri="{C3380CC4-5D6E-409C-BE32-E72D297353CC}">
              <c16:uniqueId val="{00000001-AABD-4C71-912A-36D8569D61D0}"/>
            </c:ext>
          </c:extLst>
        </c:ser>
        <c:ser>
          <c:idx val="0"/>
          <c:order val="1"/>
          <c:tx>
            <c:strRef>
              <c:f>'HIV Prev KP'!$D$5</c:f>
              <c:strCache>
                <c:ptCount val="1"/>
                <c:pt idx="0">
                  <c:v>2011</c:v>
                </c:pt>
              </c:strCache>
            </c:strRef>
          </c:tx>
          <c:spPr>
            <a:solidFill>
              <a:srgbClr val="CDC884"/>
            </a:solidFill>
            <a:ln w="38100">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KP'!$D$6:$D$9</c:f>
              <c:numCache>
                <c:formatCode>0.0</c:formatCode>
                <c:ptCount val="4"/>
                <c:pt idx="0">
                  <c:v>36.4</c:v>
                </c:pt>
                <c:pt idx="1">
                  <c:v>21.9</c:v>
                </c:pt>
                <c:pt idx="2">
                  <c:v>10.4</c:v>
                </c:pt>
                <c:pt idx="3">
                  <c:v>8.5</c:v>
                </c:pt>
              </c:numCache>
            </c:numRef>
          </c:val>
          <c:extLst>
            <c:ext xmlns:c16="http://schemas.microsoft.com/office/drawing/2014/chart" uri="{C3380CC4-5D6E-409C-BE32-E72D297353CC}">
              <c16:uniqueId val="{00000003-AABD-4C71-912A-36D8569D61D0}"/>
            </c:ext>
          </c:extLst>
        </c:ser>
        <c:ser>
          <c:idx val="1"/>
          <c:order val="2"/>
          <c:tx>
            <c:strRef>
              <c:f>'HIV Prev KP'!$E$5</c:f>
              <c:strCache>
                <c:ptCount val="1"/>
                <c:pt idx="0">
                  <c:v>2015</c:v>
                </c:pt>
              </c:strCache>
            </c:strRef>
          </c:tx>
          <c:spPr>
            <a:solidFill>
              <a:srgbClr val="00A99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KP'!$E$6:$E$9</c:f>
              <c:numCache>
                <c:formatCode>General</c:formatCode>
                <c:ptCount val="4"/>
                <c:pt idx="0">
                  <c:v>28.8</c:v>
                </c:pt>
                <c:pt idx="1">
                  <c:v>24.8</c:v>
                </c:pt>
                <c:pt idx="2">
                  <c:v>5.3</c:v>
                </c:pt>
                <c:pt idx="3">
                  <c:v>25.8</c:v>
                </c:pt>
              </c:numCache>
            </c:numRef>
          </c:val>
          <c:extLst>
            <c:ext xmlns:c16="http://schemas.microsoft.com/office/drawing/2014/chart" uri="{C3380CC4-5D6E-409C-BE32-E72D297353CC}">
              <c16:uniqueId val="{00000004-AABD-4C71-912A-36D8569D61D0}"/>
            </c:ext>
          </c:extLst>
        </c:ser>
        <c:dLbls>
          <c:showLegendKey val="0"/>
          <c:showVal val="0"/>
          <c:showCatName val="0"/>
          <c:showSerName val="0"/>
          <c:showPercent val="0"/>
          <c:showBubbleSize val="0"/>
        </c:dLbls>
        <c:gapWidth val="150"/>
        <c:overlap val="-10"/>
        <c:axId val="45066112"/>
        <c:axId val="45067648"/>
      </c:barChart>
      <c:catAx>
        <c:axId val="45066112"/>
        <c:scaling>
          <c:orientation val="minMax"/>
        </c:scaling>
        <c:delete val="0"/>
        <c:axPos val="b"/>
        <c:majorGridlines>
          <c:spPr>
            <a:ln w="6350">
              <a:solidFill>
                <a:srgbClr val="F79646">
                  <a:lumMod val="40000"/>
                  <a:lumOff val="60000"/>
                </a:srgbClr>
              </a:solidFill>
              <a:prstDash val="sysDash"/>
            </a:ln>
          </c:spPr>
        </c:majorGridlines>
        <c:numFmt formatCode="General" sourceLinked="1"/>
        <c:majorTickMark val="none"/>
        <c:minorTickMark val="none"/>
        <c:tickLblPos val="nextTo"/>
        <c:spPr>
          <a:ln>
            <a:noFill/>
          </a:ln>
        </c:spPr>
        <c:crossAx val="45067648"/>
        <c:crosses val="autoZero"/>
        <c:auto val="1"/>
        <c:lblAlgn val="ctr"/>
        <c:lblOffset val="100"/>
        <c:noMultiLvlLbl val="0"/>
      </c:catAx>
      <c:valAx>
        <c:axId val="45067648"/>
        <c:scaling>
          <c:orientation val="minMax"/>
          <c:max val="60"/>
          <c:min val="0"/>
        </c:scaling>
        <c:delete val="0"/>
        <c:axPos val="l"/>
        <c:majorGridlines>
          <c:spPr>
            <a:ln w="6350">
              <a:solidFill>
                <a:srgbClr val="F79646">
                  <a:lumMod val="40000"/>
                  <a:lumOff val="60000"/>
                </a:srgbClr>
              </a:solidFill>
              <a:prstDash val="sysDash"/>
            </a:ln>
          </c:spPr>
        </c:majorGridlines>
        <c:title>
          <c:tx>
            <c:rich>
              <a:bodyPr rot="0" vert="horz"/>
              <a:lstStyle/>
              <a:p>
                <a:pPr>
                  <a:defRPr/>
                </a:pPr>
                <a:r>
                  <a:rPr lang="en-US"/>
                  <a:t>%</a:t>
                </a:r>
              </a:p>
            </c:rich>
          </c:tx>
          <c:layout>
            <c:manualLayout>
              <c:xMode val="edge"/>
              <c:yMode val="edge"/>
              <c:x val="0.12070175438596491"/>
              <c:y val="0.19427142921237411"/>
            </c:manualLayout>
          </c:layout>
          <c:overlay val="0"/>
        </c:title>
        <c:numFmt formatCode="0" sourceLinked="0"/>
        <c:majorTickMark val="none"/>
        <c:minorTickMark val="none"/>
        <c:tickLblPos val="nextTo"/>
        <c:spPr>
          <a:ln>
            <a:noFill/>
          </a:ln>
        </c:spPr>
        <c:crossAx val="45066112"/>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2972116405293"/>
          <c:y val="8.1476377952755905E-2"/>
          <c:w val="0.80338341994117735"/>
          <c:h val="0.77827742782152232"/>
        </c:manualLayout>
      </c:layout>
      <c:barChart>
        <c:barDir val="col"/>
        <c:grouping val="clustered"/>
        <c:varyColors val="0"/>
        <c:ser>
          <c:idx val="0"/>
          <c:order val="0"/>
          <c:tx>
            <c:strRef>
              <c:f>'prevention cvge '!$A$3</c:f>
              <c:strCache>
                <c:ptCount val="1"/>
                <c:pt idx="0">
                  <c:v>FSW</c:v>
                </c:pt>
              </c:strCache>
            </c:strRef>
          </c:tx>
          <c:spPr>
            <a:solidFill>
              <a:srgbClr val="88C540"/>
            </a:solidFill>
            <a:ln w="508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'!$B$3:$F$3</c:f>
              <c:numCache>
                <c:formatCode>General</c:formatCode>
                <c:ptCount val="5"/>
                <c:pt idx="0" formatCode="0">
                  <c:v>24</c:v>
                </c:pt>
                <c:pt idx="4" formatCode="0">
                  <c:v>19.899999999999999</c:v>
                </c:pt>
              </c:numCache>
            </c:numRef>
          </c:val>
          <c:extLst>
            <c:ext xmlns:c16="http://schemas.microsoft.com/office/drawing/2014/chart" uri="{C3380CC4-5D6E-409C-BE32-E72D297353CC}">
              <c16:uniqueId val="{00000000-0B30-4685-8542-4A329F879CDE}"/>
            </c:ext>
          </c:extLst>
        </c:ser>
        <c:ser>
          <c:idx val="1"/>
          <c:order val="1"/>
          <c:tx>
            <c:strRef>
              <c:f>'prevention cvge '!$A$4</c:f>
              <c:strCache>
                <c:ptCount val="1"/>
                <c:pt idx="0">
                  <c:v>MSM</c:v>
                </c:pt>
              </c:strCache>
            </c:strRef>
          </c:tx>
          <c:spPr>
            <a:solidFill>
              <a:srgbClr val="F78E1E"/>
            </a:solidFill>
            <a:ln w="508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'!$B$4:$F$4</c:f>
              <c:numCache>
                <c:formatCode>General</c:formatCode>
                <c:ptCount val="5"/>
                <c:pt idx="0" formatCode="0">
                  <c:v>44</c:v>
                </c:pt>
                <c:pt idx="4" formatCode="0">
                  <c:v>23.4</c:v>
                </c:pt>
              </c:numCache>
            </c:numRef>
          </c:val>
          <c:extLst>
            <c:ext xmlns:c16="http://schemas.microsoft.com/office/drawing/2014/chart" uri="{C3380CC4-5D6E-409C-BE32-E72D297353CC}">
              <c16:uniqueId val="{00000001-0B30-4685-8542-4A329F879CDE}"/>
            </c:ext>
          </c:extLst>
        </c:ser>
        <c:ser>
          <c:idx val="2"/>
          <c:order val="2"/>
          <c:tx>
            <c:strRef>
              <c:f>'prevention cvge '!$A$5</c:f>
              <c:strCache>
                <c:ptCount val="1"/>
                <c:pt idx="0">
                  <c:v>PWID</c:v>
                </c:pt>
              </c:strCache>
            </c:strRef>
          </c:tx>
          <c:spPr>
            <a:solidFill>
              <a:srgbClr val="00AEEF"/>
            </a:solidFill>
            <a:ln>
              <a:noFill/>
            </a:ln>
          </c:spPr>
          <c:invertIfNegative val="0"/>
          <c:dLbls>
            <c:dLbl>
              <c:idx val="0"/>
              <c:layout>
                <c:manualLayout>
                  <c:x val="1.4642262434768432E-3"/>
                  <c:y val="-1.006864915990204E-2"/>
                </c:manualLayout>
              </c:layout>
              <c:tx>
                <c:rich>
                  <a:bodyPr/>
                  <a:lstStyle/>
                  <a:p>
                    <a:pPr>
                      <a:defRPr/>
                    </a:pPr>
                    <a:r>
                      <a:rPr lang="en-US"/>
                      <a:t>43</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30-4685-8542-4A329F879C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'!$B$5:$F$5</c:f>
              <c:numCache>
                <c:formatCode>General</c:formatCode>
                <c:ptCount val="5"/>
                <c:pt idx="0">
                  <c:v>43</c:v>
                </c:pt>
              </c:numCache>
            </c:numRef>
          </c:val>
          <c:extLst>
            <c:ext xmlns:c16="http://schemas.microsoft.com/office/drawing/2014/chart" uri="{C3380CC4-5D6E-409C-BE32-E72D297353CC}">
              <c16:uniqueId val="{00000003-0B30-4685-8542-4A329F879CDE}"/>
            </c:ext>
          </c:extLst>
        </c:ser>
        <c:dLbls>
          <c:showLegendKey val="0"/>
          <c:showVal val="0"/>
          <c:showCatName val="0"/>
          <c:showSerName val="0"/>
          <c:showPercent val="0"/>
          <c:showBubbleSize val="0"/>
        </c:dLbls>
        <c:gapWidth val="150"/>
        <c:axId val="226991488"/>
        <c:axId val="227026048"/>
      </c:barChart>
      <c:scatterChart>
        <c:scatterStyle val="lineMarker"/>
        <c:varyColors val="0"/>
        <c:ser>
          <c:idx val="3"/>
          <c:order val="3"/>
          <c:tx>
            <c:strRef>
              <c:f>'prevention cvge '!$J$1</c:f>
              <c:strCache>
                <c:ptCount val="1"/>
                <c:pt idx="0">
                  <c:v>t</c:v>
                </c:pt>
              </c:strCache>
            </c:strRef>
          </c:tx>
          <c:spPr>
            <a:ln w="19050">
              <a:solidFill>
                <a:srgbClr val="E31837"/>
              </a:solidFill>
              <a:prstDash val="dash"/>
            </a:ln>
          </c:spPr>
          <c:marker>
            <c:symbol val="none"/>
          </c:marker>
          <c:xVal>
            <c:numRef>
              <c:f>'prevention cvge '!$I$2:$I$3</c:f>
              <c:numCache>
                <c:formatCode>General</c:formatCode>
                <c:ptCount val="2"/>
                <c:pt idx="0">
                  <c:v>0</c:v>
                </c:pt>
                <c:pt idx="1">
                  <c:v>1</c:v>
                </c:pt>
              </c:numCache>
            </c:numRef>
          </c:xVal>
          <c:yVal>
            <c:numRef>
              <c:f>'prevention cvge '!$J$2:$J$3</c:f>
              <c:numCache>
                <c:formatCode>General</c:formatCode>
                <c:ptCount val="2"/>
                <c:pt idx="0">
                  <c:v>90</c:v>
                </c:pt>
                <c:pt idx="1">
                  <c:v>90</c:v>
                </c:pt>
              </c:numCache>
            </c:numRef>
          </c:yVal>
          <c:smooth val="0"/>
          <c:extLst>
            <c:ext xmlns:c16="http://schemas.microsoft.com/office/drawing/2014/chart" uri="{C3380CC4-5D6E-409C-BE32-E72D297353CC}">
              <c16:uniqueId val="{00000004-0B30-4685-8542-4A329F879CDE}"/>
            </c:ext>
          </c:extLst>
        </c:ser>
        <c:dLbls>
          <c:showLegendKey val="0"/>
          <c:showVal val="0"/>
          <c:showCatName val="0"/>
          <c:showSerName val="0"/>
          <c:showPercent val="0"/>
          <c:showBubbleSize val="0"/>
        </c:dLbls>
        <c:axId val="227029760"/>
        <c:axId val="227027968"/>
      </c:scatterChart>
      <c:catAx>
        <c:axId val="226991488"/>
        <c:scaling>
          <c:orientation val="minMax"/>
        </c:scaling>
        <c:delete val="0"/>
        <c:axPos val="b"/>
        <c:numFmt formatCode="General" sourceLinked="1"/>
        <c:majorTickMark val="out"/>
        <c:minorTickMark val="none"/>
        <c:tickLblPos val="nextTo"/>
        <c:crossAx val="227026048"/>
        <c:crosses val="autoZero"/>
        <c:auto val="1"/>
        <c:lblAlgn val="ctr"/>
        <c:lblOffset val="100"/>
        <c:noMultiLvlLbl val="0"/>
      </c:catAx>
      <c:valAx>
        <c:axId val="227026048"/>
        <c:scaling>
          <c:orientation val="minMax"/>
          <c:max val="100"/>
          <c:min val="0"/>
        </c:scaling>
        <c:delete val="0"/>
        <c:axPos val="l"/>
        <c:title>
          <c:tx>
            <c:rich>
              <a:bodyPr rot="0" vert="horz"/>
              <a:lstStyle/>
              <a:p>
                <a:pPr>
                  <a:defRPr/>
                </a:pPr>
                <a:r>
                  <a:rPr lang="en-GB"/>
                  <a:t>%</a:t>
                </a:r>
              </a:p>
            </c:rich>
          </c:tx>
          <c:layout>
            <c:manualLayout>
              <c:xMode val="edge"/>
              <c:yMode val="edge"/>
              <c:x val="3.602421318956753E-4"/>
              <c:y val="5.9497900262467193E-2"/>
            </c:manualLayout>
          </c:layout>
          <c:overlay val="0"/>
        </c:title>
        <c:numFmt formatCode="0" sourceLinked="1"/>
        <c:majorTickMark val="out"/>
        <c:minorTickMark val="none"/>
        <c:tickLblPos val="nextTo"/>
        <c:crossAx val="226991488"/>
        <c:crosses val="autoZero"/>
        <c:crossBetween val="between"/>
        <c:majorUnit val="20"/>
      </c:valAx>
      <c:valAx>
        <c:axId val="227027968"/>
        <c:scaling>
          <c:orientation val="minMax"/>
          <c:max val="100"/>
          <c:min val="0"/>
        </c:scaling>
        <c:delete val="1"/>
        <c:axPos val="r"/>
        <c:numFmt formatCode="General" sourceLinked="1"/>
        <c:majorTickMark val="out"/>
        <c:minorTickMark val="none"/>
        <c:tickLblPos val="nextTo"/>
        <c:crossAx val="227029760"/>
        <c:crosses val="max"/>
        <c:crossBetween val="midCat"/>
        <c:majorUnit val="10"/>
      </c:valAx>
      <c:valAx>
        <c:axId val="227029760"/>
        <c:scaling>
          <c:orientation val="minMax"/>
          <c:max val="1"/>
          <c:min val="0"/>
        </c:scaling>
        <c:delete val="1"/>
        <c:axPos val="t"/>
        <c:numFmt formatCode="General" sourceLinked="1"/>
        <c:majorTickMark val="out"/>
        <c:minorTickMark val="none"/>
        <c:tickLblPos val="nextTo"/>
        <c:crossAx val="227027968"/>
        <c:crosses val="max"/>
        <c:crossBetween val="midCat"/>
        <c:majorUnit val="0.2"/>
      </c:valAx>
    </c:plotArea>
    <c:legend>
      <c:legendPos val="t"/>
      <c:legendEntry>
        <c:idx val="3"/>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667837051465"/>
          <c:y val="5.3584117032392894E-2"/>
          <c:w val="0.83126603264225296"/>
          <c:h val="0.71809158946627905"/>
        </c:manualLayout>
      </c:layout>
      <c:lineChart>
        <c:grouping val="standard"/>
        <c:varyColors val="0"/>
        <c:ser>
          <c:idx val="0"/>
          <c:order val="0"/>
          <c:tx>
            <c:strRef>
              <c:f>'NSP and MMT sites'!$B$2</c:f>
              <c:strCache>
                <c:ptCount val="1"/>
                <c:pt idx="0">
                  <c:v>Needle and syringe (NSP) sites</c:v>
                </c:pt>
              </c:strCache>
            </c:strRef>
          </c:tx>
          <c:spPr>
            <a:ln>
              <a:solidFill>
                <a:srgbClr val="E31837"/>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sites'!$B$3:$B$15</c:f>
              <c:numCache>
                <c:formatCode>General</c:formatCode>
                <c:ptCount val="13"/>
                <c:pt idx="0">
                  <c:v>4</c:v>
                </c:pt>
                <c:pt idx="1">
                  <c:v>4</c:v>
                </c:pt>
                <c:pt idx="2">
                  <c:v>11</c:v>
                </c:pt>
                <c:pt idx="3">
                  <c:v>17</c:v>
                </c:pt>
                <c:pt idx="4">
                  <c:v>120</c:v>
                </c:pt>
                <c:pt idx="5">
                  <c:v>147</c:v>
                </c:pt>
                <c:pt idx="6">
                  <c:v>182</c:v>
                </c:pt>
                <c:pt idx="7">
                  <c:v>169</c:v>
                </c:pt>
                <c:pt idx="8">
                  <c:v>180</c:v>
                </c:pt>
                <c:pt idx="9">
                  <c:v>194</c:v>
                </c:pt>
                <c:pt idx="10">
                  <c:v>194</c:v>
                </c:pt>
                <c:pt idx="11">
                  <c:v>215</c:v>
                </c:pt>
                <c:pt idx="12">
                  <c:v>232</c:v>
                </c:pt>
              </c:numCache>
            </c:numRef>
          </c:val>
          <c:smooth val="0"/>
          <c:extLst>
            <c:ext xmlns:c16="http://schemas.microsoft.com/office/drawing/2014/chart" uri="{C3380CC4-5D6E-409C-BE32-E72D297353CC}">
              <c16:uniqueId val="{00000001-3D13-4521-A89F-D90C9AD9B388}"/>
            </c:ext>
          </c:extLst>
        </c:ser>
        <c:ser>
          <c:idx val="1"/>
          <c:order val="1"/>
          <c:tx>
            <c:strRef>
              <c:f>'NSP and MMT sites'!$C$2</c:f>
              <c:strCache>
                <c:ptCount val="1"/>
                <c:pt idx="0">
                  <c:v>Methadone maintenance therapy (MMT) sites</c:v>
                </c:pt>
              </c:strCache>
            </c:strRef>
          </c:tx>
          <c:spPr>
            <a:ln>
              <a:solidFill>
                <a:srgbClr val="00AEEF"/>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sites'!$C$3:$C$15</c:f>
              <c:numCache>
                <c:formatCode>General</c:formatCode>
                <c:ptCount val="13"/>
                <c:pt idx="0">
                  <c:v>2</c:v>
                </c:pt>
                <c:pt idx="1">
                  <c:v>2</c:v>
                </c:pt>
                <c:pt idx="2">
                  <c:v>2</c:v>
                </c:pt>
                <c:pt idx="3">
                  <c:v>3</c:v>
                </c:pt>
                <c:pt idx="4">
                  <c:v>11</c:v>
                </c:pt>
                <c:pt idx="5">
                  <c:v>24</c:v>
                </c:pt>
                <c:pt idx="6">
                  <c:v>35</c:v>
                </c:pt>
                <c:pt idx="7">
                  <c:v>49</c:v>
                </c:pt>
                <c:pt idx="8">
                  <c:v>65</c:v>
                </c:pt>
                <c:pt idx="9">
                  <c:v>74</c:v>
                </c:pt>
                <c:pt idx="10">
                  <c:v>83</c:v>
                </c:pt>
                <c:pt idx="11">
                  <c:v>87</c:v>
                </c:pt>
                <c:pt idx="12">
                  <c:v>90</c:v>
                </c:pt>
              </c:numCache>
            </c:numRef>
          </c:val>
          <c:smooth val="0"/>
          <c:extLst>
            <c:ext xmlns:c16="http://schemas.microsoft.com/office/drawing/2014/chart" uri="{C3380CC4-5D6E-409C-BE32-E72D297353CC}">
              <c16:uniqueId val="{00000003-3D13-4521-A89F-D90C9AD9B388}"/>
            </c:ext>
          </c:extLst>
        </c:ser>
        <c:dLbls>
          <c:showLegendKey val="0"/>
          <c:showVal val="0"/>
          <c:showCatName val="0"/>
          <c:showSerName val="0"/>
          <c:showPercent val="0"/>
          <c:showBubbleSize val="0"/>
        </c:dLbls>
        <c:smooth val="0"/>
        <c:axId val="227154176"/>
        <c:axId val="227172352"/>
      </c:lineChart>
      <c:catAx>
        <c:axId val="2271541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27172352"/>
        <c:crosses val="autoZero"/>
        <c:auto val="1"/>
        <c:lblAlgn val="ctr"/>
        <c:lblOffset val="100"/>
        <c:noMultiLvlLbl val="0"/>
      </c:catAx>
      <c:valAx>
        <c:axId val="227172352"/>
        <c:scaling>
          <c:orientation val="minMax"/>
        </c:scaling>
        <c:delete val="0"/>
        <c:axPos val="l"/>
        <c:title>
          <c:tx>
            <c:rich>
              <a:bodyPr rot="-5400000" vert="horz"/>
              <a:lstStyle/>
              <a:p>
                <a:pPr>
                  <a:defRPr/>
                </a:pPr>
                <a:r>
                  <a:rPr lang="en-GB"/>
                  <a:t>Number of sites</a:t>
                </a:r>
              </a:p>
            </c:rich>
          </c:tx>
          <c:layout>
            <c:manualLayout>
              <c:xMode val="edge"/>
              <c:yMode val="edge"/>
              <c:x val="2.2329987620588594E-4"/>
              <c:y val="0.21938244498283871"/>
            </c:manualLayout>
          </c:layout>
          <c:overlay val="0"/>
        </c:title>
        <c:numFmt formatCode="General" sourceLinked="1"/>
        <c:majorTickMark val="out"/>
        <c:minorTickMark val="none"/>
        <c:tickLblPos val="nextTo"/>
        <c:crossAx val="227154176"/>
        <c:crosses val="autoZero"/>
        <c:crossBetween val="between"/>
      </c:valAx>
    </c:plotArea>
    <c:legend>
      <c:legendPos val="r"/>
      <c:layout>
        <c:manualLayout>
          <c:xMode val="edge"/>
          <c:yMode val="edge"/>
          <c:x val="0.10776625882332563"/>
          <c:y val="4.3286462173929022E-2"/>
          <c:w val="0.33763437048690537"/>
          <c:h val="0.265283416537410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9016325789465"/>
          <c:y val="9.3208290001485644E-2"/>
          <c:w val="0.86603757077535115"/>
          <c:h val="0.69063388302877238"/>
        </c:manualLayout>
      </c:layout>
      <c:barChart>
        <c:barDir val="col"/>
        <c:grouping val="clustered"/>
        <c:varyColors val="0"/>
        <c:ser>
          <c:idx val="0"/>
          <c:order val="0"/>
          <c:tx>
            <c:strRef>
              <c:f>'HIV testing KP'!$B$3</c:f>
              <c:strCache>
                <c:ptCount val="1"/>
                <c:pt idx="0">
                  <c:v>2005</c:v>
                </c:pt>
              </c:strCache>
            </c:strRef>
          </c:tx>
          <c:spPr>
            <a:solidFill>
              <a:sysClr val="window" lastClr="FFFFFF">
                <a:lumMod val="65000"/>
              </a:sys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KP'!$A$4:$A$6</c:f>
              <c:strCache>
                <c:ptCount val="3"/>
                <c:pt idx="0">
                  <c:v>Female sex workers</c:v>
                </c:pt>
                <c:pt idx="1">
                  <c:v>Men who have sex with men</c:v>
                </c:pt>
                <c:pt idx="2">
                  <c:v>People who inject drugs</c:v>
                </c:pt>
              </c:strCache>
            </c:strRef>
          </c:cat>
          <c:val>
            <c:numRef>
              <c:f>'HIV testing KP'!$B$4:$B$6</c:f>
              <c:numCache>
                <c:formatCode>General</c:formatCode>
                <c:ptCount val="3"/>
                <c:pt idx="1">
                  <c:v>15</c:v>
                </c:pt>
                <c:pt idx="2">
                  <c:v>18</c:v>
                </c:pt>
              </c:numCache>
            </c:numRef>
          </c:val>
          <c:extLst>
            <c:ext xmlns:c16="http://schemas.microsoft.com/office/drawing/2014/chart" uri="{C3380CC4-5D6E-409C-BE32-E72D297353CC}">
              <c16:uniqueId val="{00000000-CA4D-49AF-A5C9-A98F9E6314C3}"/>
            </c:ext>
          </c:extLst>
        </c:ser>
        <c:ser>
          <c:idx val="1"/>
          <c:order val="1"/>
          <c:tx>
            <c:strRef>
              <c:f>'HIV testing KP'!$C$3</c:f>
              <c:strCache>
                <c:ptCount val="1"/>
                <c:pt idx="0">
                  <c:v>2007</c:v>
                </c:pt>
              </c:strCache>
            </c:strRef>
          </c:tx>
          <c:spPr>
            <a:solidFill>
              <a:srgbClr val="00AEEF"/>
            </a:solidFill>
          </c:spPr>
          <c:invertIfNegative val="0"/>
          <c:cat>
            <c:strRef>
              <c:f>'HIV testing KP'!$A$4:$A$6</c:f>
              <c:strCache>
                <c:ptCount val="3"/>
                <c:pt idx="0">
                  <c:v>Female sex workers</c:v>
                </c:pt>
                <c:pt idx="1">
                  <c:v>Men who have sex with men</c:v>
                </c:pt>
                <c:pt idx="2">
                  <c:v>People who inject drugs</c:v>
                </c:pt>
              </c:strCache>
            </c:strRef>
          </c:cat>
          <c:val>
            <c:numRef>
              <c:f>'HIV testing KP'!$C$4:$C$6</c:f>
              <c:numCache>
                <c:formatCode>General</c:formatCode>
                <c:ptCount val="3"/>
                <c:pt idx="0">
                  <c:v>25</c:v>
                </c:pt>
                <c:pt idx="1">
                  <c:v>32</c:v>
                </c:pt>
                <c:pt idx="2">
                  <c:v>36</c:v>
                </c:pt>
              </c:numCache>
            </c:numRef>
          </c:val>
          <c:extLst>
            <c:ext xmlns:c16="http://schemas.microsoft.com/office/drawing/2014/chart" uri="{C3380CC4-5D6E-409C-BE32-E72D297353CC}">
              <c16:uniqueId val="{00000001-CA4D-49AF-A5C9-A98F9E6314C3}"/>
            </c:ext>
          </c:extLst>
        </c:ser>
        <c:ser>
          <c:idx val="2"/>
          <c:order val="2"/>
          <c:tx>
            <c:strRef>
              <c:f>'HIV testing KP'!$D$3</c:f>
              <c:strCache>
                <c:ptCount val="1"/>
                <c:pt idx="0">
                  <c:v>2009</c:v>
                </c:pt>
              </c:strCache>
            </c:strRef>
          </c:tx>
          <c:spPr>
            <a:solidFill>
              <a:srgbClr val="F78E1E"/>
            </a:solidFill>
          </c:spPr>
          <c:invertIfNegative val="0"/>
          <c:cat>
            <c:strRef>
              <c:f>'HIV testing KP'!$A$4:$A$6</c:f>
              <c:strCache>
                <c:ptCount val="3"/>
                <c:pt idx="0">
                  <c:v>Female sex workers</c:v>
                </c:pt>
                <c:pt idx="1">
                  <c:v>Men who have sex with men</c:v>
                </c:pt>
                <c:pt idx="2">
                  <c:v>People who inject drugs</c:v>
                </c:pt>
              </c:strCache>
            </c:strRef>
          </c:cat>
          <c:val>
            <c:numRef>
              <c:f>'HIV testing KP'!$D$4:$D$6</c:f>
              <c:numCache>
                <c:formatCode>General</c:formatCode>
                <c:ptCount val="3"/>
                <c:pt idx="0">
                  <c:v>28</c:v>
                </c:pt>
                <c:pt idx="1">
                  <c:v>34</c:v>
                </c:pt>
                <c:pt idx="2">
                  <c:v>44</c:v>
                </c:pt>
              </c:numCache>
            </c:numRef>
          </c:val>
          <c:extLst>
            <c:ext xmlns:c16="http://schemas.microsoft.com/office/drawing/2014/chart" uri="{C3380CC4-5D6E-409C-BE32-E72D297353CC}">
              <c16:uniqueId val="{00000002-CA4D-49AF-A5C9-A98F9E6314C3}"/>
            </c:ext>
          </c:extLst>
        </c:ser>
        <c:ser>
          <c:idx val="3"/>
          <c:order val="3"/>
          <c:tx>
            <c:strRef>
              <c:f>'HIV testing KP'!$E$3</c:f>
              <c:strCache>
                <c:ptCount val="1"/>
                <c:pt idx="0">
                  <c:v>2011</c:v>
                </c:pt>
              </c:strCache>
            </c:strRef>
          </c:tx>
          <c:spPr>
            <a:solidFill>
              <a:srgbClr val="88C540"/>
            </a:solidFill>
          </c:spPr>
          <c:invertIfNegative val="0"/>
          <c:cat>
            <c:strRef>
              <c:f>'HIV testing KP'!$A$4:$A$6</c:f>
              <c:strCache>
                <c:ptCount val="3"/>
                <c:pt idx="0">
                  <c:v>Female sex workers</c:v>
                </c:pt>
                <c:pt idx="1">
                  <c:v>Men who have sex with men</c:v>
                </c:pt>
                <c:pt idx="2">
                  <c:v>People who inject drugs</c:v>
                </c:pt>
              </c:strCache>
            </c:strRef>
          </c:cat>
          <c:val>
            <c:numRef>
              <c:f>'HIV testing KP'!$E$4:$E$6</c:f>
              <c:numCache>
                <c:formatCode>General</c:formatCode>
                <c:ptCount val="3"/>
                <c:pt idx="0">
                  <c:v>57</c:v>
                </c:pt>
                <c:pt idx="1">
                  <c:v>39</c:v>
                </c:pt>
                <c:pt idx="2">
                  <c:v>63</c:v>
                </c:pt>
              </c:numCache>
            </c:numRef>
          </c:val>
          <c:extLst>
            <c:ext xmlns:c16="http://schemas.microsoft.com/office/drawing/2014/chart" uri="{C3380CC4-5D6E-409C-BE32-E72D297353CC}">
              <c16:uniqueId val="{00000003-CA4D-49AF-A5C9-A98F9E6314C3}"/>
            </c:ext>
          </c:extLst>
        </c:ser>
        <c:ser>
          <c:idx val="4"/>
          <c:order val="4"/>
          <c:tx>
            <c:strRef>
              <c:f>'HIV testing KP'!$F$3</c:f>
              <c:strCache>
                <c:ptCount val="1"/>
                <c:pt idx="0">
                  <c:v>2015</c:v>
                </c:pt>
              </c:strCache>
            </c:strRef>
          </c:tx>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KP'!$A$4:$A$6</c:f>
              <c:strCache>
                <c:ptCount val="3"/>
                <c:pt idx="0">
                  <c:v>Female sex workers</c:v>
                </c:pt>
                <c:pt idx="1">
                  <c:v>Men who have sex with men</c:v>
                </c:pt>
                <c:pt idx="2">
                  <c:v>People who inject drugs</c:v>
                </c:pt>
              </c:strCache>
            </c:strRef>
          </c:cat>
          <c:val>
            <c:numRef>
              <c:f>'HIV testing KP'!$F$4:$F$6</c:f>
              <c:numCache>
                <c:formatCode>General</c:formatCode>
                <c:ptCount val="3"/>
                <c:pt idx="0">
                  <c:v>38</c:v>
                </c:pt>
                <c:pt idx="1">
                  <c:v>54</c:v>
                </c:pt>
                <c:pt idx="2">
                  <c:v>39</c:v>
                </c:pt>
              </c:numCache>
            </c:numRef>
          </c:val>
          <c:extLst>
            <c:ext xmlns:c16="http://schemas.microsoft.com/office/drawing/2014/chart" uri="{C3380CC4-5D6E-409C-BE32-E72D297353CC}">
              <c16:uniqueId val="{00000004-CA4D-49AF-A5C9-A98F9E6314C3}"/>
            </c:ext>
          </c:extLst>
        </c:ser>
        <c:dLbls>
          <c:showLegendKey val="0"/>
          <c:showVal val="0"/>
          <c:showCatName val="0"/>
          <c:showSerName val="0"/>
          <c:showPercent val="0"/>
          <c:showBubbleSize val="0"/>
        </c:dLbls>
        <c:gapWidth val="80"/>
        <c:axId val="227282304"/>
        <c:axId val="227308672"/>
      </c:barChart>
      <c:catAx>
        <c:axId val="227282304"/>
        <c:scaling>
          <c:orientation val="minMax"/>
        </c:scaling>
        <c:delete val="0"/>
        <c:axPos val="b"/>
        <c:numFmt formatCode="General" sourceLinked="0"/>
        <c:majorTickMark val="out"/>
        <c:minorTickMark val="none"/>
        <c:tickLblPos val="nextTo"/>
        <c:crossAx val="227308672"/>
        <c:crosses val="autoZero"/>
        <c:auto val="1"/>
        <c:lblAlgn val="ctr"/>
        <c:lblOffset val="100"/>
        <c:noMultiLvlLbl val="0"/>
      </c:catAx>
      <c:valAx>
        <c:axId val="227308672"/>
        <c:scaling>
          <c:orientation val="minMax"/>
          <c:max val="100"/>
          <c:min val="0"/>
        </c:scaling>
        <c:delete val="0"/>
        <c:axPos val="l"/>
        <c:title>
          <c:tx>
            <c:rich>
              <a:bodyPr rot="0" vert="horz"/>
              <a:lstStyle/>
              <a:p>
                <a:pPr>
                  <a:defRPr/>
                </a:pPr>
                <a:r>
                  <a:rPr lang="en-US"/>
                  <a:t>%</a:t>
                </a:r>
              </a:p>
            </c:rich>
          </c:tx>
          <c:layout>
            <c:manualLayout>
              <c:xMode val="edge"/>
              <c:yMode val="edge"/>
              <c:x val="9.1991226791095559E-2"/>
              <c:y val="6.0396898495661662E-2"/>
            </c:manualLayout>
          </c:layout>
          <c:overlay val="0"/>
        </c:title>
        <c:numFmt formatCode="General" sourceLinked="1"/>
        <c:majorTickMark val="out"/>
        <c:minorTickMark val="none"/>
        <c:tickLblPos val="nextTo"/>
        <c:crossAx val="227282304"/>
        <c:crosses val="autoZero"/>
        <c:crossBetween val="between"/>
        <c:majorUnit val="20"/>
      </c:valAx>
    </c:plotArea>
    <c:legend>
      <c:legendPos val="t"/>
      <c:layout>
        <c:manualLayout>
          <c:xMode val="edge"/>
          <c:yMode val="edge"/>
          <c:x val="0.24836954408476716"/>
          <c:y val="1.8867924528301886E-2"/>
          <c:w val="0.5035452512880334"/>
          <c:h val="0.1002844018735867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19828653493803E-2"/>
          <c:y val="0.11852866949323643"/>
          <c:w val="0.89697828455405337"/>
          <c:h val="0.70852740763173849"/>
        </c:manualLayout>
      </c:layout>
      <c:barChart>
        <c:barDir val="col"/>
        <c:grouping val="clustered"/>
        <c:varyColors val="0"/>
        <c:ser>
          <c:idx val="2"/>
          <c:order val="0"/>
          <c:tx>
            <c:strRef>
              <c:f>'Ever tested'!$B$5</c:f>
              <c:strCache>
                <c:ptCount val="1"/>
                <c:pt idx="0">
                  <c:v>2007</c:v>
                </c:pt>
              </c:strCache>
            </c:strRef>
          </c:tx>
          <c:spPr>
            <a:solidFill>
              <a:srgbClr val="F78E1E"/>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tested'!$B$6:$B$13</c:f>
              <c:numCache>
                <c:formatCode>0</c:formatCode>
                <c:ptCount val="8"/>
                <c:pt idx="0">
                  <c:v>51</c:v>
                </c:pt>
                <c:pt idx="1">
                  <c:v>35</c:v>
                </c:pt>
                <c:pt idx="2">
                  <c:v>14</c:v>
                </c:pt>
                <c:pt idx="3">
                  <c:v>64</c:v>
                </c:pt>
                <c:pt idx="4">
                  <c:v>38</c:v>
                </c:pt>
                <c:pt idx="5">
                  <c:v>48</c:v>
                </c:pt>
              </c:numCache>
            </c:numRef>
          </c:val>
          <c:extLst>
            <c:ext xmlns:c16="http://schemas.microsoft.com/office/drawing/2014/chart" uri="{C3380CC4-5D6E-409C-BE32-E72D297353CC}">
              <c16:uniqueId val="{00000000-9CCF-4FF9-94DF-FC2931DB3B65}"/>
            </c:ext>
          </c:extLst>
        </c:ser>
        <c:ser>
          <c:idx val="0"/>
          <c:order val="1"/>
          <c:tx>
            <c:strRef>
              <c:f>'Ever tested'!$C$5</c:f>
              <c:strCache>
                <c:ptCount val="1"/>
                <c:pt idx="0">
                  <c:v>2011</c:v>
                </c:pt>
              </c:strCache>
            </c:strRef>
          </c:tx>
          <c:spPr>
            <a:solidFill>
              <a:srgbClr val="CDC884"/>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tested'!$C$6:$C$13</c:f>
              <c:numCache>
                <c:formatCode>0</c:formatCode>
                <c:ptCount val="8"/>
                <c:pt idx="0">
                  <c:v>56.4</c:v>
                </c:pt>
                <c:pt idx="1">
                  <c:v>35.799999999999997</c:v>
                </c:pt>
                <c:pt idx="2">
                  <c:v>6.6</c:v>
                </c:pt>
                <c:pt idx="3">
                  <c:v>72.2</c:v>
                </c:pt>
                <c:pt idx="4">
                  <c:v>25.96</c:v>
                </c:pt>
                <c:pt idx="5">
                  <c:v>62.5</c:v>
                </c:pt>
                <c:pt idx="6">
                  <c:v>19.36</c:v>
                </c:pt>
                <c:pt idx="7">
                  <c:v>2.46</c:v>
                </c:pt>
              </c:numCache>
            </c:numRef>
          </c:val>
          <c:extLst>
            <c:ext xmlns:c16="http://schemas.microsoft.com/office/drawing/2014/chart" uri="{C3380CC4-5D6E-409C-BE32-E72D297353CC}">
              <c16:uniqueId val="{00000001-9CCF-4FF9-94DF-FC2931DB3B65}"/>
            </c:ext>
          </c:extLst>
        </c:ser>
        <c:ser>
          <c:idx val="1"/>
          <c:order val="2"/>
          <c:tx>
            <c:strRef>
              <c:f>'Ever tested'!$D$5</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tested'!$D$6:$D$13</c:f>
              <c:numCache>
                <c:formatCode>0</c:formatCode>
                <c:ptCount val="8"/>
                <c:pt idx="0">
                  <c:v>85.54</c:v>
                </c:pt>
                <c:pt idx="1">
                  <c:v>71.63</c:v>
                </c:pt>
                <c:pt idx="2">
                  <c:v>5.46</c:v>
                </c:pt>
                <c:pt idx="3">
                  <c:v>89.09</c:v>
                </c:pt>
                <c:pt idx="4">
                  <c:v>70.55</c:v>
                </c:pt>
                <c:pt idx="5">
                  <c:v>72.33</c:v>
                </c:pt>
                <c:pt idx="6">
                  <c:v>49.95</c:v>
                </c:pt>
                <c:pt idx="7">
                  <c:v>3.77</c:v>
                </c:pt>
              </c:numCache>
            </c:numRef>
          </c:val>
          <c:extLst>
            <c:ext xmlns:c16="http://schemas.microsoft.com/office/drawing/2014/chart" uri="{C3380CC4-5D6E-409C-BE32-E72D297353CC}">
              <c16:uniqueId val="{00000002-9CCF-4FF9-94DF-FC2931DB3B65}"/>
            </c:ext>
          </c:extLst>
        </c:ser>
        <c:dLbls>
          <c:showLegendKey val="0"/>
          <c:showVal val="0"/>
          <c:showCatName val="0"/>
          <c:showSerName val="0"/>
          <c:showPercent val="0"/>
          <c:showBubbleSize val="0"/>
        </c:dLbls>
        <c:gapWidth val="150"/>
        <c:axId val="228053760"/>
        <c:axId val="228055296"/>
      </c:barChart>
      <c:catAx>
        <c:axId val="228053760"/>
        <c:scaling>
          <c:orientation val="minMax"/>
        </c:scaling>
        <c:delete val="0"/>
        <c:axPos val="b"/>
        <c:numFmt formatCode="General" sourceLinked="1"/>
        <c:majorTickMark val="none"/>
        <c:minorTickMark val="none"/>
        <c:tickLblPos val="nextTo"/>
        <c:crossAx val="228055296"/>
        <c:crosses val="autoZero"/>
        <c:auto val="1"/>
        <c:lblAlgn val="ctr"/>
        <c:lblOffset val="100"/>
        <c:noMultiLvlLbl val="0"/>
      </c:catAx>
      <c:valAx>
        <c:axId val="2280552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6981132075471702E-2"/>
              <c:y val="7.7106299212598428E-2"/>
            </c:manualLayout>
          </c:layout>
          <c:overlay val="0"/>
        </c:title>
        <c:numFmt formatCode="0" sourceLinked="0"/>
        <c:majorTickMark val="none"/>
        <c:minorTickMark val="none"/>
        <c:tickLblPos val="nextTo"/>
        <c:crossAx val="228053760"/>
        <c:crosses val="autoZero"/>
        <c:crossBetween val="between"/>
        <c:majorUnit val="20"/>
      </c:valAx>
    </c:plotArea>
    <c:legend>
      <c:legendPos val="t"/>
      <c:layout>
        <c:manualLayout>
          <c:xMode val="edge"/>
          <c:yMode val="edge"/>
          <c:x val="0.31952112118060716"/>
          <c:y val="2.1276595744680851E-2"/>
          <c:w val="0.34837914128658448"/>
          <c:h val="8.6084771318478803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76392534266549E-2"/>
          <c:y val="4.8271012129790541E-2"/>
          <c:w val="0.92211857198405744"/>
          <c:h val="0.5680035517972114"/>
        </c:manualLayout>
      </c:layout>
      <c:barChart>
        <c:barDir val="col"/>
        <c:grouping val="clustered"/>
        <c:varyColors val="0"/>
        <c:ser>
          <c:idx val="1"/>
          <c:order val="0"/>
          <c:tx>
            <c:strRef>
              <c:f>'KP_ever tested'!$C$24</c:f>
              <c:strCache>
                <c:ptCount val="1"/>
                <c:pt idx="0">
                  <c:v>Direct FSW</c:v>
                </c:pt>
              </c:strCache>
            </c:strRef>
          </c:tx>
          <c:spPr>
            <a:solidFill>
              <a:srgbClr val="00AEEF"/>
            </a:solidFill>
            <a:ln>
              <a:noFill/>
            </a:ln>
          </c:spPr>
          <c:invertIfNegative val="0"/>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7336-4B29-A7AF-F2349316E20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tested'!$C$25:$C$34</c:f>
              <c:numCache>
                <c:formatCode>0</c:formatCode>
                <c:ptCount val="10"/>
                <c:pt idx="0">
                  <c:v>44</c:v>
                </c:pt>
                <c:pt idx="1">
                  <c:v>47</c:v>
                </c:pt>
                <c:pt idx="2">
                  <c:v>49</c:v>
                </c:pt>
                <c:pt idx="3">
                  <c:v>60</c:v>
                </c:pt>
                <c:pt idx="4">
                  <c:v>68</c:v>
                </c:pt>
                <c:pt idx="5">
                  <c:v>72</c:v>
                </c:pt>
                <c:pt idx="6">
                  <c:v>77</c:v>
                </c:pt>
                <c:pt idx="7">
                  <c:v>82</c:v>
                </c:pt>
                <c:pt idx="8">
                  <c:v>100</c:v>
                </c:pt>
                <c:pt idx="9">
                  <c:v>67</c:v>
                </c:pt>
              </c:numCache>
            </c:numRef>
          </c:val>
          <c:extLst>
            <c:ext xmlns:c16="http://schemas.microsoft.com/office/drawing/2014/chart" uri="{C3380CC4-5D6E-409C-BE32-E72D297353CC}">
              <c16:uniqueId val="{00000002-7336-4B29-A7AF-F2349316E20E}"/>
            </c:ext>
          </c:extLst>
        </c:ser>
        <c:ser>
          <c:idx val="0"/>
          <c:order val="1"/>
          <c:tx>
            <c:strRef>
              <c:f>'KP_ever tested'!$D$24</c:f>
              <c:strCache>
                <c:ptCount val="1"/>
                <c:pt idx="0">
                  <c:v>Indirect FSW</c:v>
                </c:pt>
              </c:strCache>
            </c:strRef>
          </c:tx>
          <c:spPr>
            <a:solidFill>
              <a:srgbClr val="EC008C"/>
            </a:solidFill>
            <a:ln>
              <a:noFill/>
            </a:ln>
          </c:spPr>
          <c:invertIfNegative val="0"/>
          <c:dPt>
            <c:idx val="9"/>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4-7336-4B29-A7AF-F2349316E20E}"/>
              </c:ext>
            </c:extLst>
          </c:dPt>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tested'!$D$25:$D$34</c:f>
              <c:numCache>
                <c:formatCode>General</c:formatCode>
                <c:ptCount val="10"/>
                <c:pt idx="0" formatCode="0">
                  <c:v>35</c:v>
                </c:pt>
                <c:pt idx="1">
                  <c:v>61</c:v>
                </c:pt>
                <c:pt idx="2">
                  <c:v>42</c:v>
                </c:pt>
                <c:pt idx="3" formatCode="0">
                  <c:v>49</c:v>
                </c:pt>
                <c:pt idx="4">
                  <c:v>47</c:v>
                </c:pt>
                <c:pt idx="5">
                  <c:v>24</c:v>
                </c:pt>
                <c:pt idx="6">
                  <c:v>16</c:v>
                </c:pt>
                <c:pt idx="7">
                  <c:v>27</c:v>
                </c:pt>
                <c:pt idx="8">
                  <c:v>76</c:v>
                </c:pt>
                <c:pt idx="9">
                  <c:v>42</c:v>
                </c:pt>
              </c:numCache>
            </c:numRef>
          </c:val>
          <c:extLst>
            <c:ext xmlns:c16="http://schemas.microsoft.com/office/drawing/2014/chart" uri="{C3380CC4-5D6E-409C-BE32-E72D297353CC}">
              <c16:uniqueId val="{00000005-7336-4B29-A7AF-F2349316E20E}"/>
            </c:ext>
          </c:extLst>
        </c:ser>
        <c:dLbls>
          <c:showLegendKey val="0"/>
          <c:showVal val="0"/>
          <c:showCatName val="0"/>
          <c:showSerName val="0"/>
          <c:showPercent val="0"/>
          <c:showBubbleSize val="0"/>
        </c:dLbls>
        <c:gapWidth val="96"/>
        <c:axId val="44774528"/>
        <c:axId val="44776064"/>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7336-4B29-A7AF-F2349316E20E}"/>
            </c:ext>
          </c:extLst>
        </c:ser>
        <c:dLbls>
          <c:showLegendKey val="0"/>
          <c:showVal val="0"/>
          <c:showCatName val="0"/>
          <c:showSerName val="0"/>
          <c:showPercent val="0"/>
          <c:showBubbleSize val="0"/>
        </c:dLbls>
        <c:axId val="44783872"/>
        <c:axId val="44782336"/>
      </c:scatterChart>
      <c:catAx>
        <c:axId val="44774528"/>
        <c:scaling>
          <c:orientation val="minMax"/>
        </c:scaling>
        <c:delete val="0"/>
        <c:axPos val="b"/>
        <c:numFmt formatCode="General" sourceLinked="0"/>
        <c:majorTickMark val="out"/>
        <c:minorTickMark val="none"/>
        <c:tickLblPos val="nextTo"/>
        <c:crossAx val="44776064"/>
        <c:crosses val="autoZero"/>
        <c:auto val="1"/>
        <c:lblAlgn val="ctr"/>
        <c:lblOffset val="100"/>
        <c:noMultiLvlLbl val="0"/>
      </c:catAx>
      <c:valAx>
        <c:axId val="44776064"/>
        <c:scaling>
          <c:orientation val="minMax"/>
          <c:max val="100"/>
          <c:min val="0"/>
        </c:scaling>
        <c:delete val="0"/>
        <c:axPos val="l"/>
        <c:title>
          <c:tx>
            <c:rich>
              <a:bodyPr rot="0" vert="horz"/>
              <a:lstStyle/>
              <a:p>
                <a:pPr>
                  <a:defRPr/>
                </a:pPr>
                <a:r>
                  <a:rPr lang="en-GB"/>
                  <a:t>%</a:t>
                </a:r>
              </a:p>
            </c:rich>
          </c:tx>
          <c:layout>
            <c:manualLayout>
              <c:xMode val="edge"/>
              <c:yMode val="edge"/>
              <c:x val="6.920141926703607E-4"/>
              <c:y val="0.14748266532886603"/>
            </c:manualLayout>
          </c:layout>
          <c:overlay val="0"/>
        </c:title>
        <c:numFmt formatCode="0" sourceLinked="1"/>
        <c:majorTickMark val="out"/>
        <c:minorTickMark val="none"/>
        <c:tickLblPos val="nextTo"/>
        <c:crossAx val="44774528"/>
        <c:crosses val="autoZero"/>
        <c:crossBetween val="between"/>
        <c:majorUnit val="20"/>
      </c:valAx>
      <c:valAx>
        <c:axId val="44782336"/>
        <c:scaling>
          <c:orientation val="minMax"/>
          <c:max val="100"/>
          <c:min val="0"/>
        </c:scaling>
        <c:delete val="1"/>
        <c:axPos val="r"/>
        <c:numFmt formatCode="General" sourceLinked="1"/>
        <c:majorTickMark val="out"/>
        <c:minorTickMark val="none"/>
        <c:tickLblPos val="nextTo"/>
        <c:crossAx val="44783872"/>
        <c:crosses val="max"/>
        <c:crossBetween val="midCat"/>
        <c:majorUnit val="20"/>
      </c:valAx>
      <c:valAx>
        <c:axId val="44783872"/>
        <c:scaling>
          <c:orientation val="minMax"/>
          <c:max val="1"/>
          <c:min val="0"/>
        </c:scaling>
        <c:delete val="1"/>
        <c:axPos val="t"/>
        <c:numFmt formatCode="General" sourceLinked="1"/>
        <c:majorTickMark val="out"/>
        <c:minorTickMark val="none"/>
        <c:tickLblPos val="nextTo"/>
        <c:crossAx val="44782336"/>
        <c:crosses val="max"/>
        <c:crossBetween val="midCat"/>
        <c:majorUnit val="0.2"/>
      </c:valAx>
    </c:plotArea>
    <c:legend>
      <c:legendPos val="r"/>
      <c:legendEntry>
        <c:idx val="2"/>
        <c:delete val="1"/>
      </c:legendEntry>
      <c:layout>
        <c:manualLayout>
          <c:xMode val="edge"/>
          <c:yMode val="edge"/>
          <c:x val="0.34202889569359385"/>
          <c:y val="0.86143482064741905"/>
          <c:w val="0.322935015067561"/>
          <c:h val="0.13856517935258092"/>
        </c:manualLayout>
      </c:layou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5908606477482"/>
          <c:y val="0.11084597745554066"/>
          <c:w val="0.84634091393522526"/>
          <c:h val="0.43286685424474391"/>
        </c:manualLayout>
      </c:layout>
      <c:barChart>
        <c:barDir val="col"/>
        <c:grouping val="clustered"/>
        <c:varyColors val="0"/>
        <c:ser>
          <c:idx val="1"/>
          <c:order val="0"/>
          <c:tx>
            <c:strRef>
              <c:f>'KP_ever tested'!$C$11</c:f>
              <c:strCache>
                <c:ptCount val="1"/>
                <c:pt idx="0">
                  <c:v>PWID</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3A2E-4F55-A937-7BD27D7F8D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tested'!$B$12:$B$16</c:f>
              <c:strCache>
                <c:ptCount val="5"/>
                <c:pt idx="0">
                  <c:v>Kota 
Makassar</c:v>
                </c:pt>
                <c:pt idx="1">
                  <c:v>Kota 
Yogyakarta</c:v>
                </c:pt>
                <c:pt idx="2">
                  <c:v>Kota 
Tangerang</c:v>
                </c:pt>
                <c:pt idx="3">
                  <c:v>Kota 
Pontianak</c:v>
                </c:pt>
                <c:pt idx="4">
                  <c:v>Indonesia</c:v>
                </c:pt>
              </c:strCache>
            </c:strRef>
          </c:cat>
          <c:val>
            <c:numRef>
              <c:f>'KP_ever tested'!$C$12:$C$16</c:f>
              <c:numCache>
                <c:formatCode>0</c:formatCode>
                <c:ptCount val="5"/>
                <c:pt idx="0">
                  <c:v>37</c:v>
                </c:pt>
                <c:pt idx="1">
                  <c:v>43</c:v>
                </c:pt>
                <c:pt idx="2">
                  <c:v>57</c:v>
                </c:pt>
                <c:pt idx="3">
                  <c:v>86</c:v>
                </c:pt>
                <c:pt idx="4">
                  <c:v>54</c:v>
                </c:pt>
              </c:numCache>
            </c:numRef>
          </c:val>
          <c:extLst>
            <c:ext xmlns:c16="http://schemas.microsoft.com/office/drawing/2014/chart" uri="{C3380CC4-5D6E-409C-BE32-E72D297353CC}">
              <c16:uniqueId val="{00000002-3A2E-4F55-A937-7BD27D7F8DBC}"/>
            </c:ext>
          </c:extLst>
        </c:ser>
        <c:dLbls>
          <c:showLegendKey val="0"/>
          <c:showVal val="0"/>
          <c:showCatName val="0"/>
          <c:showSerName val="0"/>
          <c:showPercent val="0"/>
          <c:showBubbleSize val="0"/>
        </c:dLbls>
        <c:gapWidth val="190"/>
        <c:axId val="44808448"/>
        <c:axId val="44818432"/>
      </c:barChart>
      <c:scatterChart>
        <c:scatterStyle val="lineMarker"/>
        <c:varyColors val="0"/>
        <c:ser>
          <c:idx val="0"/>
          <c:order val="1"/>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3-3A2E-4F55-A937-7BD27D7F8DBC}"/>
            </c:ext>
          </c:extLst>
        </c:ser>
        <c:dLbls>
          <c:showLegendKey val="0"/>
          <c:showVal val="0"/>
          <c:showCatName val="0"/>
          <c:showSerName val="0"/>
          <c:showPercent val="0"/>
          <c:showBubbleSize val="0"/>
        </c:dLbls>
        <c:axId val="44821888"/>
        <c:axId val="44820352"/>
      </c:scatterChart>
      <c:catAx>
        <c:axId val="448084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4818432"/>
        <c:crosses val="autoZero"/>
        <c:auto val="1"/>
        <c:lblAlgn val="ctr"/>
        <c:lblOffset val="100"/>
        <c:noMultiLvlLbl val="0"/>
      </c:catAx>
      <c:valAx>
        <c:axId val="44818432"/>
        <c:scaling>
          <c:orientation val="minMax"/>
          <c:max val="100"/>
          <c:min val="0"/>
        </c:scaling>
        <c:delete val="0"/>
        <c:axPos val="l"/>
        <c:title>
          <c:tx>
            <c:rich>
              <a:bodyPr rot="0" vert="horz"/>
              <a:lstStyle/>
              <a:p>
                <a:pPr>
                  <a:defRPr/>
                </a:pPr>
                <a:r>
                  <a:rPr lang="en-GB"/>
                  <a:t>%</a:t>
                </a:r>
              </a:p>
            </c:rich>
          </c:tx>
          <c:layout>
            <c:manualLayout>
              <c:xMode val="edge"/>
              <c:yMode val="edge"/>
              <c:x val="2.2101344563779748E-3"/>
              <c:y val="7.0541653686383918E-2"/>
            </c:manualLayout>
          </c:layout>
          <c:overlay val="0"/>
        </c:title>
        <c:numFmt formatCode="0" sourceLinked="1"/>
        <c:majorTickMark val="out"/>
        <c:minorTickMark val="none"/>
        <c:tickLblPos val="nextTo"/>
        <c:crossAx val="44808448"/>
        <c:crosses val="autoZero"/>
        <c:crossBetween val="between"/>
        <c:majorUnit val="20"/>
      </c:valAx>
      <c:valAx>
        <c:axId val="44820352"/>
        <c:scaling>
          <c:orientation val="minMax"/>
          <c:max val="100"/>
          <c:min val="0"/>
        </c:scaling>
        <c:delete val="1"/>
        <c:axPos val="r"/>
        <c:numFmt formatCode="General" sourceLinked="1"/>
        <c:majorTickMark val="out"/>
        <c:minorTickMark val="none"/>
        <c:tickLblPos val="nextTo"/>
        <c:crossAx val="44821888"/>
        <c:crosses val="max"/>
        <c:crossBetween val="midCat"/>
        <c:majorUnit val="10"/>
      </c:valAx>
      <c:valAx>
        <c:axId val="44821888"/>
        <c:scaling>
          <c:orientation val="minMax"/>
          <c:max val="1"/>
          <c:min val="0"/>
        </c:scaling>
        <c:delete val="1"/>
        <c:axPos val="t"/>
        <c:numFmt formatCode="General" sourceLinked="1"/>
        <c:majorTickMark val="out"/>
        <c:minorTickMark val="none"/>
        <c:tickLblPos val="nextTo"/>
        <c:crossAx val="44820352"/>
        <c:crosses val="max"/>
        <c:crossBetween val="midCat"/>
        <c:majorUnit val="0.2"/>
      </c:valAx>
    </c:plotArea>
    <c:legend>
      <c:legendPos val="t"/>
      <c:legendEntry>
        <c:idx val="1"/>
        <c:delete val="1"/>
      </c:legendEntry>
      <c:layout>
        <c:manualLayout>
          <c:xMode val="edge"/>
          <c:yMode val="edge"/>
          <c:x val="0.41638290927121191"/>
          <c:y val="0"/>
          <c:w val="0.16723392861071013"/>
          <c:h val="0.1577308270987029"/>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46843211726889"/>
          <c:y val="7.8438684747739851E-2"/>
          <c:w val="0.79470763828795021"/>
          <c:h val="0.42214601444710426"/>
        </c:manualLayout>
      </c:layout>
      <c:barChart>
        <c:barDir val="col"/>
        <c:grouping val="clustered"/>
        <c:varyColors val="0"/>
        <c:ser>
          <c:idx val="1"/>
          <c:order val="0"/>
          <c:tx>
            <c:strRef>
              <c:f>'KP_ever tested'!$C$2</c:f>
              <c:strCache>
                <c:ptCount val="1"/>
                <c:pt idx="0">
                  <c:v>MSM</c:v>
                </c:pt>
              </c:strCache>
            </c:strRef>
          </c:tx>
          <c:spPr>
            <a:solidFill>
              <a:srgbClr val="88C540"/>
            </a:solidFill>
            <a:ln>
              <a:noFill/>
            </a:ln>
          </c:spPr>
          <c:invertIfNegative val="0"/>
          <c:dPt>
            <c:idx val="6"/>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B056-4A8C-8D1D-9C88217E708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tested'!$C$3:$C$9</c:f>
              <c:numCache>
                <c:formatCode>General</c:formatCode>
                <c:ptCount val="7"/>
                <c:pt idx="2" formatCode="0">
                  <c:v>20</c:v>
                </c:pt>
                <c:pt idx="4" formatCode="0">
                  <c:v>63</c:v>
                </c:pt>
                <c:pt idx="5" formatCode="0">
                  <c:v>39</c:v>
                </c:pt>
                <c:pt idx="6" formatCode="0">
                  <c:v>38</c:v>
                </c:pt>
              </c:numCache>
            </c:numRef>
          </c:val>
          <c:extLst>
            <c:ext xmlns:c16="http://schemas.microsoft.com/office/drawing/2014/chart" uri="{C3380CC4-5D6E-409C-BE32-E72D297353CC}">
              <c16:uniqueId val="{00000002-B056-4A8C-8D1D-9C88217E7081}"/>
            </c:ext>
          </c:extLst>
        </c:ser>
        <c:ser>
          <c:idx val="0"/>
          <c:order val="1"/>
          <c:tx>
            <c:strRef>
              <c:f>'KP_ever tested'!$D$2</c:f>
              <c:strCache>
                <c:ptCount val="1"/>
                <c:pt idx="0">
                  <c:v>Waria</c:v>
                </c:pt>
              </c:strCache>
            </c:strRef>
          </c:tx>
          <c:spPr>
            <a:solidFill>
              <a:srgbClr val="F78E1E"/>
            </a:solidFill>
            <a:ln>
              <a:noFill/>
            </a:ln>
          </c:spPr>
          <c:invertIfNegative val="0"/>
          <c:dPt>
            <c:idx val="6"/>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B056-4A8C-8D1D-9C88217E7081}"/>
              </c:ext>
            </c:extLst>
          </c:dPt>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tested'!$D$3:$D$9</c:f>
              <c:numCache>
                <c:formatCode>0</c:formatCode>
                <c:ptCount val="7"/>
                <c:pt idx="0">
                  <c:v>22</c:v>
                </c:pt>
                <c:pt idx="1">
                  <c:v>52</c:v>
                </c:pt>
                <c:pt idx="2">
                  <c:v>61</c:v>
                </c:pt>
                <c:pt idx="3">
                  <c:v>69</c:v>
                </c:pt>
                <c:pt idx="6">
                  <c:v>54</c:v>
                </c:pt>
              </c:numCache>
            </c:numRef>
          </c:val>
          <c:extLst>
            <c:ext xmlns:c16="http://schemas.microsoft.com/office/drawing/2014/chart" uri="{C3380CC4-5D6E-409C-BE32-E72D297353CC}">
              <c16:uniqueId val="{00000005-B056-4A8C-8D1D-9C88217E7081}"/>
            </c:ext>
          </c:extLst>
        </c:ser>
        <c:dLbls>
          <c:showLegendKey val="0"/>
          <c:showVal val="0"/>
          <c:showCatName val="0"/>
          <c:showSerName val="0"/>
          <c:showPercent val="0"/>
          <c:showBubbleSize val="0"/>
        </c:dLbls>
        <c:gapWidth val="96"/>
        <c:axId val="44844544"/>
        <c:axId val="44846080"/>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B056-4A8C-8D1D-9C88217E7081}"/>
            </c:ext>
          </c:extLst>
        </c:ser>
        <c:dLbls>
          <c:showLegendKey val="0"/>
          <c:showVal val="0"/>
          <c:showCatName val="0"/>
          <c:showSerName val="0"/>
          <c:showPercent val="0"/>
          <c:showBubbleSize val="0"/>
        </c:dLbls>
        <c:axId val="44866176"/>
        <c:axId val="44864640"/>
      </c:scatterChart>
      <c:catAx>
        <c:axId val="44844544"/>
        <c:scaling>
          <c:orientation val="minMax"/>
        </c:scaling>
        <c:delete val="0"/>
        <c:axPos val="b"/>
        <c:numFmt formatCode="General" sourceLinked="0"/>
        <c:majorTickMark val="out"/>
        <c:minorTickMark val="none"/>
        <c:tickLblPos val="nextTo"/>
        <c:crossAx val="44846080"/>
        <c:crosses val="autoZero"/>
        <c:auto val="1"/>
        <c:lblAlgn val="ctr"/>
        <c:lblOffset val="100"/>
        <c:noMultiLvlLbl val="0"/>
      </c:catAx>
      <c:valAx>
        <c:axId val="44846080"/>
        <c:scaling>
          <c:orientation val="minMax"/>
          <c:max val="100"/>
          <c:min val="0"/>
        </c:scaling>
        <c:delete val="0"/>
        <c:axPos val="l"/>
        <c:title>
          <c:tx>
            <c:rich>
              <a:bodyPr rot="0" vert="horz"/>
              <a:lstStyle/>
              <a:p>
                <a:pPr>
                  <a:defRPr/>
                </a:pPr>
                <a:r>
                  <a:rPr lang="en-GB"/>
                  <a:t>%</a:t>
                </a:r>
              </a:p>
            </c:rich>
          </c:tx>
          <c:layout>
            <c:manualLayout>
              <c:xMode val="edge"/>
              <c:yMode val="edge"/>
              <c:x val="1.5563912719865223E-3"/>
              <c:y val="3.4938132733408331E-2"/>
            </c:manualLayout>
          </c:layout>
          <c:overlay val="0"/>
        </c:title>
        <c:numFmt formatCode="General" sourceLinked="1"/>
        <c:majorTickMark val="out"/>
        <c:minorTickMark val="none"/>
        <c:tickLblPos val="nextTo"/>
        <c:crossAx val="44844544"/>
        <c:crosses val="autoZero"/>
        <c:crossBetween val="between"/>
        <c:majorUnit val="20"/>
      </c:valAx>
      <c:valAx>
        <c:axId val="44864640"/>
        <c:scaling>
          <c:orientation val="minMax"/>
          <c:max val="100"/>
          <c:min val="0"/>
        </c:scaling>
        <c:delete val="1"/>
        <c:axPos val="r"/>
        <c:numFmt formatCode="General" sourceLinked="1"/>
        <c:majorTickMark val="out"/>
        <c:minorTickMark val="none"/>
        <c:tickLblPos val="nextTo"/>
        <c:crossAx val="44866176"/>
        <c:crosses val="max"/>
        <c:crossBetween val="midCat"/>
        <c:majorUnit val="10"/>
      </c:valAx>
      <c:valAx>
        <c:axId val="44866176"/>
        <c:scaling>
          <c:orientation val="minMax"/>
          <c:max val="1"/>
          <c:min val="0"/>
        </c:scaling>
        <c:delete val="1"/>
        <c:axPos val="t"/>
        <c:numFmt formatCode="General" sourceLinked="1"/>
        <c:majorTickMark val="out"/>
        <c:minorTickMark val="none"/>
        <c:tickLblPos val="nextTo"/>
        <c:crossAx val="44864640"/>
        <c:crosses val="max"/>
        <c:crossBetween val="midCat"/>
        <c:majorUnit val="0.2"/>
      </c:valAx>
    </c:plotArea>
    <c:legend>
      <c:legendPos val="b"/>
      <c:legendEntry>
        <c:idx val="2"/>
        <c:delete val="1"/>
      </c:legendEntry>
      <c:layout>
        <c:manualLayout>
          <c:xMode val="edge"/>
          <c:yMode val="edge"/>
          <c:x val="0.35586657917760284"/>
          <c:y val="0"/>
          <c:w val="0.30943460547540264"/>
          <c:h val="0.10582450900533986"/>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9716000777680565"/>
        </c:manualLayout>
      </c:layout>
      <c:barChart>
        <c:barDir val="col"/>
        <c:grouping val="clustered"/>
        <c:varyColors val="0"/>
        <c:ser>
          <c:idx val="1"/>
          <c:order val="0"/>
          <c:tx>
            <c:strRef>
              <c:f>IDN!$A$2</c:f>
              <c:strCache>
                <c:ptCount val="1"/>
                <c:pt idx="0">
                  <c:v>Indonesia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CDAD-4C5A-9AFA-1A092DD1F16C}"/>
              </c:ext>
            </c:extLst>
          </c:dPt>
          <c:dPt>
            <c:idx val="1"/>
            <c:invertIfNegative val="0"/>
            <c:bubble3D val="0"/>
            <c:spPr>
              <a:solidFill>
                <a:srgbClr val="F26B73"/>
              </a:solidFill>
              <a:ln>
                <a:noFill/>
              </a:ln>
            </c:spPr>
            <c:extLst>
              <c:ext xmlns:c16="http://schemas.microsoft.com/office/drawing/2014/chart" uri="{C3380CC4-5D6E-409C-BE32-E72D297353CC}">
                <c16:uniqueId val="{00000003-CDAD-4C5A-9AFA-1A092DD1F16C}"/>
              </c:ext>
            </c:extLst>
          </c:dPt>
          <c:dPt>
            <c:idx val="3"/>
            <c:invertIfNegative val="0"/>
            <c:bubble3D val="0"/>
            <c:spPr>
              <a:solidFill>
                <a:srgbClr val="00A99A"/>
              </a:solidFill>
              <a:ln>
                <a:noFill/>
              </a:ln>
            </c:spPr>
            <c:extLst>
              <c:ext xmlns:c16="http://schemas.microsoft.com/office/drawing/2014/chart" uri="{C3380CC4-5D6E-409C-BE32-E72D297353CC}">
                <c16:uniqueId val="{00000005-CDAD-4C5A-9AFA-1A092DD1F16C}"/>
              </c:ext>
            </c:extLst>
          </c:dPt>
          <c:dPt>
            <c:idx val="4"/>
            <c:invertIfNegative val="0"/>
            <c:bubble3D val="0"/>
            <c:spPr>
              <a:solidFill>
                <a:srgbClr val="78A7B7"/>
              </a:solidFill>
              <a:ln>
                <a:noFill/>
              </a:ln>
            </c:spPr>
            <c:extLst>
              <c:ext xmlns:c16="http://schemas.microsoft.com/office/drawing/2014/chart" uri="{C3380CC4-5D6E-409C-BE32-E72D297353CC}">
                <c16:uniqueId val="{00000007-CDAD-4C5A-9AFA-1A092DD1F16C}"/>
              </c:ext>
            </c:extLst>
          </c:dPt>
          <c:dPt>
            <c:idx val="5"/>
            <c:invertIfNegative val="0"/>
            <c:bubble3D val="0"/>
            <c:spPr>
              <a:solidFill>
                <a:srgbClr val="CDC884"/>
              </a:solidFill>
              <a:ln>
                <a:noFill/>
              </a:ln>
            </c:spPr>
            <c:extLst>
              <c:ext xmlns:c16="http://schemas.microsoft.com/office/drawing/2014/chart" uri="{C3380CC4-5D6E-409C-BE32-E72D297353CC}">
                <c16:uniqueId val="{00000009-CDAD-4C5A-9AFA-1A092DD1F16C}"/>
              </c:ext>
            </c:extLst>
          </c:dPt>
          <c:dLbls>
            <c:dLbl>
              <c:idx val="0"/>
              <c:tx>
                <c:rich>
                  <a:bodyPr/>
                  <a:lstStyle/>
                  <a:p>
                    <a:r>
                      <a:rPr lang="en-US"/>
                      <a:t>540 000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AD-4C5A-9AFA-1A092DD1F16C}"/>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AD-4C5A-9AFA-1A092DD1F16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IDN!$B$1:$F$1</c:f>
              <c:strCache>
                <c:ptCount val="5"/>
                <c:pt idx="0">
                  <c:v>Estimated PLHIV</c:v>
                </c:pt>
                <c:pt idx="1">
                  <c:v>PLHIV know their
status</c:v>
                </c:pt>
                <c:pt idx="2">
                  <c:v>People on ART</c:v>
                </c:pt>
                <c:pt idx="3">
                  <c:v>PLHIV tested 
for viral load</c:v>
                </c:pt>
                <c:pt idx="4">
                  <c:v>PLHIV who have
suppressed viral load *</c:v>
                </c:pt>
              </c:strCache>
            </c:strRef>
          </c:cat>
          <c:val>
            <c:numRef>
              <c:f>IDN!$B$2:$F$2</c:f>
              <c:numCache>
                <c:formatCode>General</c:formatCode>
                <c:ptCount val="5"/>
                <c:pt idx="0">
                  <c:v>541847</c:v>
                </c:pt>
                <c:pt idx="1">
                  <c:v>359457</c:v>
                </c:pt>
                <c:pt idx="2">
                  <c:v>142906</c:v>
                </c:pt>
                <c:pt idx="3">
                  <c:v>37068</c:v>
                </c:pt>
                <c:pt idx="4">
                  <c:v>0</c:v>
                </c:pt>
              </c:numCache>
            </c:numRef>
          </c:val>
          <c:extLst>
            <c:ext xmlns:c16="http://schemas.microsoft.com/office/drawing/2014/chart" uri="{C3380CC4-5D6E-409C-BE32-E72D297353CC}">
              <c16:uniqueId val="{0000000A-CDAD-4C5A-9AFA-1A092DD1F16C}"/>
            </c:ext>
          </c:extLst>
        </c:ser>
        <c:dLbls>
          <c:showLegendKey val="0"/>
          <c:showVal val="0"/>
          <c:showCatName val="0"/>
          <c:showSerName val="0"/>
          <c:showPercent val="0"/>
          <c:showBubbleSize val="0"/>
        </c:dLbls>
        <c:gapWidth val="100"/>
        <c:overlap val="100"/>
        <c:axId val="278045824"/>
        <c:axId val="278047360"/>
      </c:barChart>
      <c:catAx>
        <c:axId val="278045824"/>
        <c:scaling>
          <c:orientation val="minMax"/>
        </c:scaling>
        <c:delete val="0"/>
        <c:axPos val="b"/>
        <c:numFmt formatCode="General" sourceLinked="1"/>
        <c:majorTickMark val="out"/>
        <c:minorTickMark val="none"/>
        <c:tickLblPos val="nextTo"/>
        <c:crossAx val="278047360"/>
        <c:crosses val="autoZero"/>
        <c:auto val="1"/>
        <c:lblAlgn val="ctr"/>
        <c:lblOffset val="100"/>
        <c:noMultiLvlLbl val="0"/>
      </c:catAx>
      <c:valAx>
        <c:axId val="27804736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5.9431807135219199E-4"/>
              <c:y val="0.19604768153980753"/>
            </c:manualLayout>
          </c:layout>
          <c:overlay val="0"/>
        </c:title>
        <c:numFmt formatCode="General" sourceLinked="1"/>
        <c:majorTickMark val="out"/>
        <c:minorTickMark val="none"/>
        <c:tickLblPos val="nextTo"/>
        <c:crossAx val="278045824"/>
        <c:crosses val="autoZero"/>
        <c:crossBetween val="between"/>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Indonesia!$C$2</c:f>
              <c:strCache>
                <c:ptCount val="1"/>
                <c:pt idx="0">
                  <c:v>Progress (%)</c:v>
                </c:pt>
              </c:strCache>
            </c:strRef>
          </c:tx>
          <c:spPr>
            <a:solidFill>
              <a:srgbClr val="00999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CA2-4582-A9A1-CE5A77C479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Indonesia!$B$3:$B$5</c:f>
              <c:strCache>
                <c:ptCount val="3"/>
                <c:pt idx="0">
                  <c:v>PLHIV who know their status</c:v>
                </c:pt>
                <c:pt idx="1">
                  <c:v>PLHIV on 
treatment</c:v>
                </c:pt>
                <c:pt idx="2">
                  <c:v>PLHIV who have suppressed viral load</c:v>
                </c:pt>
              </c:strCache>
            </c:strRef>
          </c:cat>
          <c:val>
            <c:numRef>
              <c:f>Indonesia!$C$3:$C$5</c:f>
              <c:numCache>
                <c:formatCode>General</c:formatCode>
                <c:ptCount val="3"/>
                <c:pt idx="0">
                  <c:v>66</c:v>
                </c:pt>
                <c:pt idx="1">
                  <c:v>26</c:v>
                </c:pt>
                <c:pt idx="2">
                  <c:v>0</c:v>
                </c:pt>
              </c:numCache>
            </c:numRef>
          </c:val>
          <c:extLst>
            <c:ext xmlns:c16="http://schemas.microsoft.com/office/drawing/2014/chart" uri="{C3380CC4-5D6E-409C-BE32-E72D297353CC}">
              <c16:uniqueId val="{00000001-DCA2-4582-A9A1-CE5A77C4790A}"/>
            </c:ext>
          </c:extLst>
        </c:ser>
        <c:ser>
          <c:idx val="1"/>
          <c:order val="1"/>
          <c:tx>
            <c:strRef>
              <c:f>Indonesia!$D$2</c:f>
              <c:strCache>
                <c:ptCount val="1"/>
                <c:pt idx="0">
                  <c:v>Gap</c:v>
                </c:pt>
              </c:strCache>
            </c:strRef>
          </c:tx>
          <c:spPr>
            <a:pattFill prst="dkDnDiag">
              <a:fgClr>
                <a:srgbClr val="BFBFBF"/>
              </a:fgClr>
              <a:bgClr>
                <a:schemeClr val="bg1"/>
              </a:bgClr>
            </a:pattFill>
            <a:ln>
              <a:noFill/>
            </a:ln>
            <a:effectLst/>
          </c:spPr>
          <c:invertIfNegative val="0"/>
          <c:dLbls>
            <c:dLbl>
              <c:idx val="2"/>
              <c:layout>
                <c:manualLayout>
                  <c:x val="0"/>
                  <c:y val="0.19625603864734301"/>
                </c:manualLayout>
              </c:layout>
              <c:tx>
                <c:rich>
                  <a:bodyPr/>
                  <a:lstStyle/>
                  <a:p>
                    <a:r>
                      <a:rPr lang="en-US" dirty="0" err="1">
                        <a:solidFill>
                          <a:schemeClr val="tx1">
                            <a:lumMod val="50000"/>
                            <a:lumOff val="50000"/>
                          </a:schemeClr>
                        </a:solidFill>
                      </a:rPr>
                      <a:t>na</a:t>
                    </a:r>
                    <a:endParaRPr lang="en-US" dirty="0">
                      <a:solidFill>
                        <a:schemeClr val="tx1">
                          <a:lumMod val="50000"/>
                          <a:lumOff val="50000"/>
                        </a:schemeClr>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CA2-4582-A9A1-CE5A77C479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Indonesia!$B$3:$B$5</c:f>
              <c:strCache>
                <c:ptCount val="3"/>
                <c:pt idx="0">
                  <c:v>PLHIV who know their status</c:v>
                </c:pt>
                <c:pt idx="1">
                  <c:v>PLHIV on 
treatment</c:v>
                </c:pt>
                <c:pt idx="2">
                  <c:v>PLHIV who have suppressed viral load</c:v>
                </c:pt>
              </c:strCache>
            </c:strRef>
          </c:cat>
          <c:val>
            <c:numRef>
              <c:f>Indonesia!$D$3:$D$5</c:f>
              <c:numCache>
                <c:formatCode>General</c:formatCode>
                <c:ptCount val="3"/>
                <c:pt idx="0">
                  <c:v>24</c:v>
                </c:pt>
                <c:pt idx="1">
                  <c:v>55</c:v>
                </c:pt>
                <c:pt idx="2">
                  <c:v>73</c:v>
                </c:pt>
              </c:numCache>
            </c:numRef>
          </c:val>
          <c:extLst>
            <c:ext xmlns:c16="http://schemas.microsoft.com/office/drawing/2014/chart" uri="{C3380CC4-5D6E-409C-BE32-E72D297353CC}">
              <c16:uniqueId val="{00000002-DCA2-4582-A9A1-CE5A77C4790A}"/>
            </c:ext>
          </c:extLst>
        </c:ser>
        <c:dLbls>
          <c:showLegendKey val="0"/>
          <c:showVal val="0"/>
          <c:showCatName val="0"/>
          <c:showSerName val="0"/>
          <c:showPercent val="0"/>
          <c:showBubbleSize val="0"/>
        </c:dLbls>
        <c:gapWidth val="150"/>
        <c:overlap val="100"/>
        <c:axId val="48401024"/>
        <c:axId val="48406912"/>
      </c:barChart>
      <c:scatterChart>
        <c:scatterStyle val="lineMarker"/>
        <c:varyColors val="0"/>
        <c:ser>
          <c:idx val="2"/>
          <c:order val="2"/>
          <c:tx>
            <c:strRef>
              <c:f>Indonesia!$E$2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Indonesia!$B$3:$B$5</c:f>
              <c:strCache>
                <c:ptCount val="3"/>
                <c:pt idx="0">
                  <c:v>PLHIV who know their status</c:v>
                </c:pt>
                <c:pt idx="1">
                  <c:v>PLHIV on 
treatment</c:v>
                </c:pt>
                <c:pt idx="2">
                  <c:v>PLHIV who have suppressed viral load</c:v>
                </c:pt>
              </c:strCache>
            </c:strRef>
          </c:xVal>
          <c:yVal>
            <c:numRef>
              <c:f>Indonesia!$E$3:$E$5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3-DCA2-4582-A9A1-CE5A77C4790A}"/>
            </c:ext>
          </c:extLst>
        </c:ser>
        <c:dLbls>
          <c:showLegendKey val="0"/>
          <c:showVal val="0"/>
          <c:showCatName val="0"/>
          <c:showSerName val="0"/>
          <c:showPercent val="0"/>
          <c:showBubbleSize val="0"/>
        </c:dLbls>
        <c:axId val="48418816"/>
        <c:axId val="48408832"/>
      </c:scatterChart>
      <c:catAx>
        <c:axId val="4840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06912"/>
        <c:crosses val="autoZero"/>
        <c:auto val="1"/>
        <c:lblAlgn val="ctr"/>
        <c:lblOffset val="100"/>
        <c:noMultiLvlLbl val="0"/>
      </c:catAx>
      <c:valAx>
        <c:axId val="484069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01024"/>
        <c:crosses val="autoZero"/>
        <c:crossBetween val="between"/>
        <c:majorUnit val="20"/>
      </c:valAx>
      <c:valAx>
        <c:axId val="48408832"/>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18816"/>
        <c:crosses val="max"/>
        <c:crossBetween val="midCat"/>
      </c:valAx>
      <c:valAx>
        <c:axId val="48418816"/>
        <c:scaling>
          <c:orientation val="minMax"/>
        </c:scaling>
        <c:delete val="1"/>
        <c:axPos val="b"/>
        <c:numFmt formatCode="General" sourceLinked="1"/>
        <c:majorTickMark val="out"/>
        <c:minorTickMark val="none"/>
        <c:tickLblPos val="nextTo"/>
        <c:crossAx val="484088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'ART scale up'!$E$3</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6B3-47E7-95E2-0834FB1A1168}"/>
                </c:ext>
              </c:extLst>
            </c:dLbl>
            <c:dLbl>
              <c:idx val="1"/>
              <c:delete val="1"/>
              <c:extLst>
                <c:ext xmlns:c15="http://schemas.microsoft.com/office/drawing/2012/chart" uri="{CE6537A1-D6FC-4f65-9D91-7224C49458BB}"/>
                <c:ext xmlns:c16="http://schemas.microsoft.com/office/drawing/2014/chart" uri="{C3380CC4-5D6E-409C-BE32-E72D297353CC}">
                  <c16:uniqueId val="{00000001-26B3-47E7-95E2-0834FB1A1168}"/>
                </c:ext>
              </c:extLst>
            </c:dLbl>
            <c:dLbl>
              <c:idx val="2"/>
              <c:delete val="1"/>
              <c:extLst>
                <c:ext xmlns:c15="http://schemas.microsoft.com/office/drawing/2012/chart" uri="{CE6537A1-D6FC-4f65-9D91-7224C49458BB}"/>
                <c:ext xmlns:c16="http://schemas.microsoft.com/office/drawing/2014/chart" uri="{C3380CC4-5D6E-409C-BE32-E72D297353CC}">
                  <c16:uniqueId val="{00000002-26B3-47E7-95E2-0834FB1A1168}"/>
                </c:ext>
              </c:extLst>
            </c:dLbl>
            <c:dLbl>
              <c:idx val="3"/>
              <c:delete val="1"/>
              <c:extLst>
                <c:ext xmlns:c15="http://schemas.microsoft.com/office/drawing/2012/chart" uri="{CE6537A1-D6FC-4f65-9D91-7224C49458BB}"/>
                <c:ext xmlns:c16="http://schemas.microsoft.com/office/drawing/2014/chart" uri="{C3380CC4-5D6E-409C-BE32-E72D297353CC}">
                  <c16:uniqueId val="{00000003-26B3-47E7-95E2-0834FB1A1168}"/>
                </c:ext>
              </c:extLst>
            </c:dLbl>
            <c:dLbl>
              <c:idx val="4"/>
              <c:delete val="1"/>
              <c:extLst>
                <c:ext xmlns:c15="http://schemas.microsoft.com/office/drawing/2012/chart" uri="{CE6537A1-D6FC-4f65-9D91-7224C49458BB}"/>
                <c:ext xmlns:c16="http://schemas.microsoft.com/office/drawing/2014/chart" uri="{C3380CC4-5D6E-409C-BE32-E72D297353CC}">
                  <c16:uniqueId val="{00000004-26B3-47E7-95E2-0834FB1A116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up'!$C$4:$C$24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'ART scale up'!$E$4:$E$24</c:f>
              <c:numCache>
                <c:formatCode>General</c:formatCode>
                <c:ptCount val="21"/>
                <c:pt idx="8" formatCode="#,##0">
                  <c:v>150</c:v>
                </c:pt>
                <c:pt idx="9" formatCode="#,##0">
                  <c:v>180</c:v>
                </c:pt>
                <c:pt idx="10" formatCode="#,##0">
                  <c:v>259</c:v>
                </c:pt>
                <c:pt idx="11" formatCode="#,##0">
                  <c:v>303</c:v>
                </c:pt>
                <c:pt idx="13" formatCode="#,##0">
                  <c:v>446</c:v>
                </c:pt>
                <c:pt idx="14" formatCode="#,##0">
                  <c:v>465</c:v>
                </c:pt>
              </c:numCache>
            </c:numRef>
          </c:val>
          <c:extLst>
            <c:ext xmlns:c16="http://schemas.microsoft.com/office/drawing/2014/chart" uri="{C3380CC4-5D6E-409C-BE32-E72D297353CC}">
              <c16:uniqueId val="{00000005-26B3-47E7-95E2-0834FB1A1168}"/>
            </c:ext>
          </c:extLst>
        </c:ser>
        <c:dLbls>
          <c:showLegendKey val="0"/>
          <c:showVal val="0"/>
          <c:showCatName val="0"/>
          <c:showSerName val="0"/>
          <c:showPercent val="0"/>
          <c:showBubbleSize val="0"/>
        </c:dLbls>
        <c:gapWidth val="60"/>
        <c:axId val="503556352"/>
        <c:axId val="503554432"/>
      </c:barChart>
      <c:lineChart>
        <c:grouping val="standard"/>
        <c:varyColors val="0"/>
        <c:ser>
          <c:idx val="0"/>
          <c:order val="0"/>
          <c:tx>
            <c:strRef>
              <c:f>'ART scale up'!$D$3</c:f>
              <c:strCache>
                <c:ptCount val="1"/>
                <c:pt idx="0">
                  <c:v>Number of people on ART</c:v>
                </c:pt>
              </c:strCache>
            </c:strRef>
          </c:tx>
          <c:spPr>
            <a:ln w="38100">
              <a:solidFill>
                <a:srgbClr val="00AEEF"/>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B3-47E7-95E2-0834FB1A1168}"/>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'ART scale up'!$C$4:$C$24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'ART scale up'!$D$4:$D$24</c:f>
              <c:numCache>
                <c:formatCode>#,##0</c:formatCode>
                <c:ptCount val="21"/>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numCache>
            </c:numRef>
          </c:val>
          <c:smooth val="0"/>
          <c:extLst>
            <c:ext xmlns:c16="http://schemas.microsoft.com/office/drawing/2014/chart" uri="{C3380CC4-5D6E-409C-BE32-E72D297353CC}">
              <c16:uniqueId val="{00000007-26B3-47E7-95E2-0834FB1A1168}"/>
            </c:ext>
          </c:extLst>
        </c:ser>
        <c:dLbls>
          <c:showLegendKey val="0"/>
          <c:showVal val="0"/>
          <c:showCatName val="0"/>
          <c:showSerName val="0"/>
          <c:showPercent val="0"/>
          <c:showBubbleSize val="0"/>
        </c:dLbls>
        <c:marker val="1"/>
        <c:smooth val="0"/>
        <c:axId val="503268096"/>
        <c:axId val="503269632"/>
      </c:lineChart>
      <c:catAx>
        <c:axId val="503268096"/>
        <c:scaling>
          <c:orientation val="minMax"/>
        </c:scaling>
        <c:delete val="0"/>
        <c:axPos val="b"/>
        <c:numFmt formatCode="General" sourceLinked="1"/>
        <c:majorTickMark val="out"/>
        <c:minorTickMark val="none"/>
        <c:tickLblPos val="nextTo"/>
        <c:crossAx val="503269632"/>
        <c:crosses val="autoZero"/>
        <c:auto val="1"/>
        <c:lblAlgn val="ctr"/>
        <c:lblOffset val="100"/>
        <c:noMultiLvlLbl val="0"/>
      </c:catAx>
      <c:valAx>
        <c:axId val="50326963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503268096"/>
        <c:crosses val="autoZero"/>
        <c:crossBetween val="between"/>
      </c:valAx>
      <c:valAx>
        <c:axId val="503554432"/>
        <c:scaling>
          <c:orientation val="minMax"/>
          <c:max val="6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503556352"/>
        <c:crosses val="max"/>
        <c:crossBetween val="between"/>
        <c:majorUnit val="100"/>
      </c:valAx>
      <c:catAx>
        <c:axId val="503556352"/>
        <c:scaling>
          <c:orientation val="minMax"/>
        </c:scaling>
        <c:delete val="1"/>
        <c:axPos val="b"/>
        <c:numFmt formatCode="General" sourceLinked="1"/>
        <c:majorTickMark val="out"/>
        <c:minorTickMark val="none"/>
        <c:tickLblPos val="nextTo"/>
        <c:crossAx val="503554432"/>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5857314084939314"/>
          <c:y val="0.22275078243958479"/>
          <c:w val="0.7784138149542924"/>
          <c:h val="0.60929066196674697"/>
        </c:manualLayout>
      </c:layout>
      <c:barChart>
        <c:barDir val="col"/>
        <c:grouping val="clustered"/>
        <c:varyColors val="0"/>
        <c:ser>
          <c:idx val="2"/>
          <c:order val="0"/>
          <c:tx>
            <c:strRef>
              <c:f>'HIV Prev KP'!$K$5</c:f>
              <c:strCache>
                <c:ptCount val="1"/>
                <c:pt idx="0">
                  <c:v>2009</c:v>
                </c:pt>
              </c:strCache>
            </c:strRef>
          </c:tx>
          <c:spPr>
            <a:solidFill>
              <a:srgbClr val="00AEEF"/>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DF-4EA5-A554-1C7064C83642}"/>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DF-4EA5-A554-1C7064C83642}"/>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0DF-4EA5-A554-1C7064C8364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KP'!$K$6:$K$9</c:f>
              <c:numCache>
                <c:formatCode>0.0</c:formatCode>
                <c:ptCount val="4"/>
                <c:pt idx="0">
                  <c:v>27</c:v>
                </c:pt>
                <c:pt idx="1">
                  <c:v>7</c:v>
                </c:pt>
                <c:pt idx="2" formatCode="General">
                  <c:v>9.1</c:v>
                </c:pt>
                <c:pt idx="3">
                  <c:v>8</c:v>
                </c:pt>
              </c:numCache>
            </c:numRef>
          </c:val>
          <c:extLst>
            <c:ext xmlns:c16="http://schemas.microsoft.com/office/drawing/2014/chart" uri="{C3380CC4-5D6E-409C-BE32-E72D297353CC}">
              <c16:uniqueId val="{00000003-F1D1-4EF9-9FCA-71E90BCEC8B6}"/>
            </c:ext>
          </c:extLst>
        </c:ser>
        <c:ser>
          <c:idx val="0"/>
          <c:order val="1"/>
          <c:tx>
            <c:strRef>
              <c:f>'HIV Prev KP'!$L$5</c:f>
              <c:strCache>
                <c:ptCount val="1"/>
                <c:pt idx="0">
                  <c:v>2013</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KP'!$L$6:$L$9</c:f>
              <c:numCache>
                <c:formatCode>General</c:formatCode>
                <c:ptCount val="4"/>
                <c:pt idx="0">
                  <c:v>39.200000000000003</c:v>
                </c:pt>
                <c:pt idx="1">
                  <c:v>12.8</c:v>
                </c:pt>
                <c:pt idx="2">
                  <c:v>7.4</c:v>
                </c:pt>
                <c:pt idx="3">
                  <c:v>7.2</c:v>
                </c:pt>
              </c:numCache>
            </c:numRef>
          </c:val>
          <c:extLst>
            <c:ext xmlns:c16="http://schemas.microsoft.com/office/drawing/2014/chart" uri="{C3380CC4-5D6E-409C-BE32-E72D297353CC}">
              <c16:uniqueId val="{00000004-F1D1-4EF9-9FCA-71E90BCEC8B6}"/>
            </c:ext>
          </c:extLst>
        </c:ser>
        <c:dLbls>
          <c:showLegendKey val="0"/>
          <c:showVal val="0"/>
          <c:showCatName val="0"/>
          <c:showSerName val="0"/>
          <c:showPercent val="0"/>
          <c:showBubbleSize val="0"/>
        </c:dLbls>
        <c:gapWidth val="250"/>
        <c:overlap val="-10"/>
        <c:axId val="45174144"/>
        <c:axId val="45175936"/>
      </c:barChart>
      <c:catAx>
        <c:axId val="45174144"/>
        <c:scaling>
          <c:orientation val="minMax"/>
        </c:scaling>
        <c:delete val="0"/>
        <c:axPos val="b"/>
        <c:majorGridlines>
          <c:spPr>
            <a:ln w="6350">
              <a:solidFill>
                <a:srgbClr val="8064A2">
                  <a:lumMod val="20000"/>
                  <a:lumOff val="80000"/>
                </a:srgbClr>
              </a:solidFill>
              <a:prstDash val="sysDash"/>
            </a:ln>
          </c:spPr>
        </c:majorGridlines>
        <c:numFmt formatCode="General" sourceLinked="1"/>
        <c:majorTickMark val="none"/>
        <c:minorTickMark val="none"/>
        <c:tickLblPos val="nextTo"/>
        <c:spPr>
          <a:ln>
            <a:noFill/>
          </a:ln>
        </c:spPr>
        <c:crossAx val="45175936"/>
        <c:crosses val="autoZero"/>
        <c:auto val="1"/>
        <c:lblAlgn val="ctr"/>
        <c:lblOffset val="100"/>
        <c:noMultiLvlLbl val="0"/>
      </c:catAx>
      <c:valAx>
        <c:axId val="45175936"/>
        <c:scaling>
          <c:orientation val="minMax"/>
          <c:max val="60"/>
          <c:min val="0"/>
        </c:scaling>
        <c:delete val="0"/>
        <c:axPos val="l"/>
        <c:majorGridlines>
          <c:spPr>
            <a:ln w="6350">
              <a:solidFill>
                <a:srgbClr val="8064A2">
                  <a:lumMod val="20000"/>
                  <a:lumOff val="80000"/>
                </a:srgbClr>
              </a:solidFill>
              <a:prstDash val="sysDash"/>
            </a:ln>
          </c:spPr>
        </c:majorGridlines>
        <c:title>
          <c:tx>
            <c:rich>
              <a:bodyPr rot="0" vert="horz"/>
              <a:lstStyle/>
              <a:p>
                <a:pPr>
                  <a:defRPr/>
                </a:pPr>
                <a:r>
                  <a:rPr lang="en-US"/>
                  <a:t>%</a:t>
                </a:r>
              </a:p>
            </c:rich>
          </c:tx>
          <c:layout>
            <c:manualLayout>
              <c:xMode val="edge"/>
              <c:yMode val="edge"/>
              <c:x val="0.12746993058641826"/>
              <c:y val="0.19132951203087628"/>
            </c:manualLayout>
          </c:layout>
          <c:overlay val="0"/>
        </c:title>
        <c:numFmt formatCode="0" sourceLinked="0"/>
        <c:majorTickMark val="none"/>
        <c:minorTickMark val="none"/>
        <c:tickLblPos val="nextTo"/>
        <c:spPr>
          <a:ln>
            <a:noFill/>
          </a:ln>
        </c:spPr>
        <c:crossAx val="45174144"/>
        <c:crosses val="autoZero"/>
        <c:crossBetween val="between"/>
        <c:majorUnit val="20"/>
      </c:valAx>
      <c:spPr>
        <a:ln>
          <a:noFill/>
        </a:ln>
      </c:spPr>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4.7924808010109864E-2"/>
          <c:w val="0.74971237970253723"/>
          <c:h val="0.6370559930008749"/>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520 000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EB6-4E98-9832-E027C3CAF9F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IDN_13!$B$4:$B$6</c:f>
              <c:numCache>
                <c:formatCode>General</c:formatCode>
                <c:ptCount val="3"/>
                <c:pt idx="0" formatCode="_(* #,##0_);_(* \(#,##0\);_(* &quot;-&quot;??_);_(@_)">
                  <c:v>524053</c:v>
                </c:pt>
              </c:numCache>
            </c:numRef>
          </c:val>
          <c:extLst>
            <c:ext xmlns:c16="http://schemas.microsoft.com/office/drawing/2014/chart" uri="{C3380CC4-5D6E-409C-BE32-E72D297353CC}">
              <c16:uniqueId val="{00000000-FEB6-4E98-9832-E027C3CAF9F3}"/>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6-4E98-9832-E027C3CAF9F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IDN_13!$E$4:$E$6</c:f>
              <c:numCache>
                <c:formatCode>_(* #,##0_);_(* \(#,##0\);_(* "-"??_);_(@_)</c:formatCode>
                <c:ptCount val="3"/>
                <c:pt idx="1">
                  <c:v>138167</c:v>
                </c:pt>
              </c:numCache>
            </c:numRef>
          </c:val>
          <c:extLst>
            <c:ext xmlns:c16="http://schemas.microsoft.com/office/drawing/2014/chart" uri="{C3380CC4-5D6E-409C-BE32-E72D297353CC}">
              <c16:uniqueId val="{00000002-FEB6-4E98-9832-E027C3CAF9F3}"/>
            </c:ext>
          </c:extLst>
        </c:ser>
        <c:dLbls>
          <c:showLegendKey val="0"/>
          <c:showVal val="0"/>
          <c:showCatName val="0"/>
          <c:showSerName val="0"/>
          <c:showPercent val="0"/>
          <c:showBubbleSize val="0"/>
        </c:dLbls>
        <c:gapWidth val="90"/>
        <c:overlap val="100"/>
        <c:axId val="215421696"/>
        <c:axId val="215423232"/>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6-4E98-9832-E027C3CAF9F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IDN_13!$F$4:$F$6</c:f>
              <c:numCache>
                <c:formatCode>General</c:formatCode>
                <c:ptCount val="3"/>
                <c:pt idx="2" formatCode="#,##0">
                  <c:v>26</c:v>
                </c:pt>
              </c:numCache>
            </c:numRef>
          </c:val>
          <c:extLst>
            <c:ext xmlns:c16="http://schemas.microsoft.com/office/drawing/2014/chart" uri="{C3380CC4-5D6E-409C-BE32-E72D297353CC}">
              <c16:uniqueId val="{00000004-FEB6-4E98-9832-E027C3CAF9F3}"/>
            </c:ext>
          </c:extLst>
        </c:ser>
        <c:dLbls>
          <c:showLegendKey val="0"/>
          <c:showVal val="0"/>
          <c:showCatName val="0"/>
          <c:showSerName val="0"/>
          <c:showPercent val="0"/>
          <c:showBubbleSize val="0"/>
        </c:dLbls>
        <c:gapWidth val="90"/>
        <c:axId val="215447808"/>
        <c:axId val="21544588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FEB6-4E98-9832-E027C3CAF9F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IDN_13!$C$4:$C$6</c:f>
              <c:numCache>
                <c:formatCode>General</c:formatCode>
                <c:ptCount val="3"/>
                <c:pt idx="0" formatCode="_(* #,##0_);_(* \(#,##0\);_(* &quot;-&quot;??_);_(@_)">
                  <c:v>493760</c:v>
                </c:pt>
              </c:numCache>
            </c:numRef>
          </c:val>
          <c:smooth val="0"/>
          <c:extLst>
            <c:ext xmlns:c16="http://schemas.microsoft.com/office/drawing/2014/chart" uri="{C3380CC4-5D6E-409C-BE32-E72D297353CC}">
              <c16:uniqueId val="{00000006-FEB6-4E98-9832-E027C3CAF9F3}"/>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IDN_13!$D$4:$D$6</c:f>
              <c:numCache>
                <c:formatCode>General</c:formatCode>
                <c:ptCount val="3"/>
                <c:pt idx="0" formatCode="_(* #,##0_);_(* \(#,##0\);_(* &quot;-&quot;??_);_(@_)">
                  <c:v>554321</c:v>
                </c:pt>
              </c:numCache>
            </c:numRef>
          </c:val>
          <c:smooth val="0"/>
          <c:extLst>
            <c:ext xmlns:c16="http://schemas.microsoft.com/office/drawing/2014/chart" uri="{C3380CC4-5D6E-409C-BE32-E72D297353CC}">
              <c16:uniqueId val="{00000007-FEB6-4E98-9832-E027C3CAF9F3}"/>
            </c:ext>
          </c:extLst>
        </c:ser>
        <c:dLbls>
          <c:showLegendKey val="0"/>
          <c:showVal val="0"/>
          <c:showCatName val="0"/>
          <c:showSerName val="0"/>
          <c:showPercent val="0"/>
          <c:showBubbleSize val="0"/>
        </c:dLbls>
        <c:hiLowLines/>
        <c:marker val="1"/>
        <c:smooth val="0"/>
        <c:axId val="215421696"/>
        <c:axId val="215423232"/>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FEB6-4E98-9832-E027C3CAF9F3}"/>
              </c:ext>
            </c:extLst>
          </c:dPt>
          <c:cat>
            <c:strRef>
              <c:f>IDN_13!$A$4:$A$6</c:f>
              <c:strCache>
                <c:ptCount val="3"/>
                <c:pt idx="0">
                  <c:v>Estimated number
of adults 15+
living with HIV</c:v>
                </c:pt>
                <c:pt idx="1">
                  <c:v>Number of adults receiving ART</c:v>
                </c:pt>
                <c:pt idx="2">
                  <c:v>ART coverage (%)</c:v>
                </c:pt>
              </c:strCache>
            </c:strRef>
          </c:cat>
          <c:val>
            <c:numRef>
              <c:f>IDN_13!$G$4:$G$6</c:f>
              <c:numCache>
                <c:formatCode>General</c:formatCode>
                <c:ptCount val="3"/>
                <c:pt idx="2" formatCode="#,##0">
                  <c:v>25</c:v>
                </c:pt>
              </c:numCache>
            </c:numRef>
          </c:val>
          <c:smooth val="0"/>
          <c:extLst>
            <c:ext xmlns:c16="http://schemas.microsoft.com/office/drawing/2014/chart" uri="{C3380CC4-5D6E-409C-BE32-E72D297353CC}">
              <c16:uniqueId val="{00000009-FEB6-4E98-9832-E027C3CAF9F3}"/>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IDN_13!$H$4:$H$6</c:f>
              <c:numCache>
                <c:formatCode>General</c:formatCode>
                <c:ptCount val="3"/>
                <c:pt idx="2" formatCode="#,##0">
                  <c:v>28</c:v>
                </c:pt>
              </c:numCache>
            </c:numRef>
          </c:val>
          <c:smooth val="0"/>
          <c:extLst>
            <c:ext xmlns:c16="http://schemas.microsoft.com/office/drawing/2014/chart" uri="{C3380CC4-5D6E-409C-BE32-E72D297353CC}">
              <c16:uniqueId val="{0000000A-FEB6-4E98-9832-E027C3CAF9F3}"/>
            </c:ext>
          </c:extLst>
        </c:ser>
        <c:dLbls>
          <c:showLegendKey val="0"/>
          <c:showVal val="0"/>
          <c:showCatName val="0"/>
          <c:showSerName val="0"/>
          <c:showPercent val="0"/>
          <c:showBubbleSize val="0"/>
        </c:dLbls>
        <c:hiLowLines/>
        <c:marker val="1"/>
        <c:smooth val="0"/>
        <c:axId val="215447808"/>
        <c:axId val="215445888"/>
      </c:lineChart>
      <c:catAx>
        <c:axId val="215421696"/>
        <c:scaling>
          <c:orientation val="minMax"/>
        </c:scaling>
        <c:delete val="0"/>
        <c:axPos val="b"/>
        <c:numFmt formatCode="General" sourceLinked="0"/>
        <c:majorTickMark val="out"/>
        <c:minorTickMark val="none"/>
        <c:tickLblPos val="nextTo"/>
        <c:crossAx val="215423232"/>
        <c:crosses val="autoZero"/>
        <c:auto val="1"/>
        <c:lblAlgn val="ctr"/>
        <c:lblOffset val="100"/>
        <c:noMultiLvlLbl val="0"/>
      </c:catAx>
      <c:valAx>
        <c:axId val="21542323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5421696"/>
        <c:crosses val="autoZero"/>
        <c:crossBetween val="between"/>
      </c:valAx>
      <c:valAx>
        <c:axId val="21544588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447808"/>
        <c:crosses val="max"/>
        <c:crossBetween val="between"/>
        <c:majorUnit val="20"/>
      </c:valAx>
      <c:catAx>
        <c:axId val="215447808"/>
        <c:scaling>
          <c:orientation val="minMax"/>
        </c:scaling>
        <c:delete val="1"/>
        <c:axPos val="b"/>
        <c:numFmt formatCode="General" sourceLinked="1"/>
        <c:majorTickMark val="out"/>
        <c:minorTickMark val="none"/>
        <c:tickLblPos val="nextTo"/>
        <c:crossAx val="21544588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03-4176-B265-15D011CC23FB}"/>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Rounded!$E$3:$E$23</c:f>
              <c:numCache>
                <c:formatCode>General</c:formatCode>
                <c:ptCount val="21"/>
                <c:pt idx="0">
                  <c:v>0</c:v>
                </c:pt>
                <c:pt idx="1">
                  <c:v>0</c:v>
                </c:pt>
                <c:pt idx="2">
                  <c:v>0</c:v>
                </c:pt>
                <c:pt idx="3">
                  <c:v>0</c:v>
                </c:pt>
                <c:pt idx="4">
                  <c:v>0</c:v>
                </c:pt>
                <c:pt idx="5">
                  <c:v>0</c:v>
                </c:pt>
                <c:pt idx="6">
                  <c:v>2</c:v>
                </c:pt>
                <c:pt idx="7">
                  <c:v>3</c:v>
                </c:pt>
                <c:pt idx="8">
                  <c:v>3</c:v>
                </c:pt>
                <c:pt idx="9">
                  <c:v>4</c:v>
                </c:pt>
                <c:pt idx="10">
                  <c:v>5</c:v>
                </c:pt>
                <c:pt idx="11">
                  <c:v>6</c:v>
                </c:pt>
                <c:pt idx="12">
                  <c:v>7</c:v>
                </c:pt>
                <c:pt idx="13">
                  <c:v>8</c:v>
                </c:pt>
                <c:pt idx="14">
                  <c:v>10</c:v>
                </c:pt>
                <c:pt idx="15">
                  <c:v>12</c:v>
                </c:pt>
                <c:pt idx="16">
                  <c:v>15</c:v>
                </c:pt>
                <c:pt idx="17">
                  <c:v>17</c:v>
                </c:pt>
                <c:pt idx="18">
                  <c:v>20</c:v>
                </c:pt>
                <c:pt idx="19">
                  <c:v>24</c:v>
                </c:pt>
                <c:pt idx="20">
                  <c:v>26</c:v>
                </c:pt>
              </c:numCache>
            </c:numRef>
          </c:val>
          <c:extLst>
            <c:ext xmlns:c16="http://schemas.microsoft.com/office/drawing/2014/chart" uri="{C3380CC4-5D6E-409C-BE32-E72D297353CC}">
              <c16:uniqueId val="{00000009-D203-4176-B265-15D011CC23FB}"/>
            </c:ext>
          </c:extLst>
        </c:ser>
        <c:dLbls>
          <c:showLegendKey val="0"/>
          <c:showVal val="0"/>
          <c:showCatName val="0"/>
          <c:showSerName val="0"/>
          <c:showPercent val="0"/>
          <c:showBubbleSize val="0"/>
        </c:dLbls>
        <c:gapWidth val="60"/>
        <c:axId val="38429440"/>
        <c:axId val="38427264"/>
      </c:barChart>
      <c:lineChart>
        <c:grouping val="standard"/>
        <c:varyColors val="0"/>
        <c:ser>
          <c:idx val="0"/>
          <c:order val="0"/>
          <c:tx>
            <c:strRef>
              <c:f>Rounded!$D$2</c:f>
              <c:strCache>
                <c:ptCount val="1"/>
                <c:pt idx="0">
                  <c:v> Number of people on ART </c:v>
                </c:pt>
              </c:strCache>
            </c:strRef>
          </c:tx>
          <c:spPr>
            <a:ln w="38100">
              <a:solidFill>
                <a:srgbClr val="00B0F0"/>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203-4176-B265-15D011CC23FB}"/>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Rounded!$D$3:$D$23</c:f>
              <c:numCache>
                <c:formatCode>_-* #,##0_-;\-* #,##0_-;_-* "-"??_-;_-@_-</c:formatCode>
                <c:ptCount val="21"/>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numCache>
            </c:numRef>
          </c:val>
          <c:smooth val="0"/>
          <c:extLst>
            <c:ext xmlns:c16="http://schemas.microsoft.com/office/drawing/2014/chart" uri="{C3380CC4-5D6E-409C-BE32-E72D297353CC}">
              <c16:uniqueId val="{0000000B-D203-4176-B265-15D011CC23FB}"/>
            </c:ext>
          </c:extLst>
        </c:ser>
        <c:dLbls>
          <c:showLegendKey val="0"/>
          <c:showVal val="0"/>
          <c:showCatName val="0"/>
          <c:showSerName val="0"/>
          <c:showPercent val="0"/>
          <c:showBubbleSize val="0"/>
        </c:dLbls>
        <c:marker val="1"/>
        <c:smooth val="0"/>
        <c:axId val="38415360"/>
        <c:axId val="38425344"/>
      </c:lineChart>
      <c:lineChart>
        <c:grouping val="standard"/>
        <c:varyColors val="0"/>
        <c:ser>
          <c:idx val="2"/>
          <c:order val="2"/>
          <c:tx>
            <c:strRef>
              <c:f>Rounded!$F$2</c:f>
              <c:strCache>
                <c:ptCount val="1"/>
                <c:pt idx="0">
                  <c:v>% Lower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Rounded!$F$3:$F$23</c:f>
              <c:numCache>
                <c:formatCode>General</c:formatCode>
                <c:ptCount val="21"/>
                <c:pt idx="0">
                  <c:v>0</c:v>
                </c:pt>
                <c:pt idx="1">
                  <c:v>0</c:v>
                </c:pt>
                <c:pt idx="2">
                  <c:v>0</c:v>
                </c:pt>
                <c:pt idx="3">
                  <c:v>0</c:v>
                </c:pt>
                <c:pt idx="4">
                  <c:v>0</c:v>
                </c:pt>
                <c:pt idx="5">
                  <c:v>0</c:v>
                </c:pt>
                <c:pt idx="6">
                  <c:v>2</c:v>
                </c:pt>
                <c:pt idx="7">
                  <c:v>3</c:v>
                </c:pt>
                <c:pt idx="8">
                  <c:v>3</c:v>
                </c:pt>
                <c:pt idx="9">
                  <c:v>4</c:v>
                </c:pt>
                <c:pt idx="10">
                  <c:v>5</c:v>
                </c:pt>
                <c:pt idx="11">
                  <c:v>6</c:v>
                </c:pt>
                <c:pt idx="12">
                  <c:v>7</c:v>
                </c:pt>
                <c:pt idx="13">
                  <c:v>8</c:v>
                </c:pt>
                <c:pt idx="14">
                  <c:v>10</c:v>
                </c:pt>
                <c:pt idx="15">
                  <c:v>12</c:v>
                </c:pt>
                <c:pt idx="16">
                  <c:v>14</c:v>
                </c:pt>
                <c:pt idx="17">
                  <c:v>16</c:v>
                </c:pt>
                <c:pt idx="18">
                  <c:v>19</c:v>
                </c:pt>
                <c:pt idx="19">
                  <c:v>22</c:v>
                </c:pt>
                <c:pt idx="20">
                  <c:v>25</c:v>
                </c:pt>
              </c:numCache>
            </c:numRef>
          </c:val>
          <c:smooth val="0"/>
          <c:extLst>
            <c:ext xmlns:c16="http://schemas.microsoft.com/office/drawing/2014/chart" uri="{C3380CC4-5D6E-409C-BE32-E72D297353CC}">
              <c16:uniqueId val="{0000000C-D203-4176-B265-15D011CC23FB}"/>
            </c:ext>
          </c:extLst>
        </c:ser>
        <c:ser>
          <c:idx val="3"/>
          <c:order val="3"/>
          <c:tx>
            <c:strRef>
              <c:f>Rounded!$G$2</c:f>
              <c:strCache>
                <c:ptCount val="1"/>
                <c:pt idx="0">
                  <c:v>%Upper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Rounded!$G$3:$G$23</c:f>
              <c:numCache>
                <c:formatCode>General</c:formatCode>
                <c:ptCount val="21"/>
                <c:pt idx="0">
                  <c:v>0</c:v>
                </c:pt>
                <c:pt idx="1">
                  <c:v>0</c:v>
                </c:pt>
                <c:pt idx="2">
                  <c:v>0</c:v>
                </c:pt>
                <c:pt idx="3">
                  <c:v>0</c:v>
                </c:pt>
                <c:pt idx="4">
                  <c:v>0</c:v>
                </c:pt>
                <c:pt idx="5">
                  <c:v>0</c:v>
                </c:pt>
                <c:pt idx="6">
                  <c:v>2</c:v>
                </c:pt>
                <c:pt idx="7">
                  <c:v>3</c:v>
                </c:pt>
                <c:pt idx="8">
                  <c:v>3</c:v>
                </c:pt>
                <c:pt idx="9">
                  <c:v>5</c:v>
                </c:pt>
                <c:pt idx="10">
                  <c:v>5</c:v>
                </c:pt>
                <c:pt idx="11">
                  <c:v>6</c:v>
                </c:pt>
                <c:pt idx="12">
                  <c:v>7</c:v>
                </c:pt>
                <c:pt idx="13">
                  <c:v>8</c:v>
                </c:pt>
                <c:pt idx="14">
                  <c:v>11</c:v>
                </c:pt>
                <c:pt idx="15">
                  <c:v>13</c:v>
                </c:pt>
                <c:pt idx="16">
                  <c:v>16</c:v>
                </c:pt>
                <c:pt idx="17">
                  <c:v>18</c:v>
                </c:pt>
                <c:pt idx="18">
                  <c:v>21</c:v>
                </c:pt>
                <c:pt idx="19">
                  <c:v>25</c:v>
                </c:pt>
                <c:pt idx="20">
                  <c:v>28</c:v>
                </c:pt>
              </c:numCache>
            </c:numRef>
          </c:val>
          <c:smooth val="0"/>
          <c:extLst>
            <c:ext xmlns:c16="http://schemas.microsoft.com/office/drawing/2014/chart" uri="{C3380CC4-5D6E-409C-BE32-E72D297353CC}">
              <c16:uniqueId val="{0000000D-D203-4176-B265-15D011CC23FB}"/>
            </c:ext>
          </c:extLst>
        </c:ser>
        <c:dLbls>
          <c:showLegendKey val="0"/>
          <c:showVal val="0"/>
          <c:showCatName val="0"/>
          <c:showSerName val="0"/>
          <c:showPercent val="0"/>
          <c:showBubbleSize val="0"/>
        </c:dLbls>
        <c:hiLowLines/>
        <c:marker val="1"/>
        <c:smooth val="0"/>
        <c:axId val="38429440"/>
        <c:axId val="38427264"/>
      </c:lineChart>
      <c:catAx>
        <c:axId val="38415360"/>
        <c:scaling>
          <c:orientation val="minMax"/>
        </c:scaling>
        <c:delete val="0"/>
        <c:axPos val="b"/>
        <c:numFmt formatCode="General" sourceLinked="1"/>
        <c:majorTickMark val="out"/>
        <c:minorTickMark val="none"/>
        <c:tickLblPos val="nextTo"/>
        <c:crossAx val="38425344"/>
        <c:crosses val="autoZero"/>
        <c:auto val="1"/>
        <c:lblAlgn val="ctr"/>
        <c:lblOffset val="100"/>
        <c:noMultiLvlLbl val="0"/>
      </c:catAx>
      <c:valAx>
        <c:axId val="3842534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415360"/>
        <c:crosses val="autoZero"/>
        <c:crossBetween val="between"/>
        <c:majorUnit val="40000"/>
      </c:valAx>
      <c:valAx>
        <c:axId val="3842726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38429440"/>
        <c:crosses val="max"/>
        <c:crossBetween val="between"/>
        <c:majorUnit val="20"/>
      </c:valAx>
      <c:catAx>
        <c:axId val="38429440"/>
        <c:scaling>
          <c:orientation val="minMax"/>
        </c:scaling>
        <c:delete val="1"/>
        <c:axPos val="b"/>
        <c:numFmt formatCode="General" sourceLinked="1"/>
        <c:majorTickMark val="out"/>
        <c:minorTickMark val="none"/>
        <c:tickLblPos val="nextTo"/>
        <c:crossAx val="3842726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IDN!$B$5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639B-4D89-AA14-FB87E4867A73}"/>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IDN!$A$6:$A$9</c:f>
              <c:strCache>
                <c:ptCount val="4"/>
                <c:pt idx="0">
                  <c:v>Children 
0-14 yr</c:v>
                </c:pt>
                <c:pt idx="1">
                  <c:v>Male 
15+ yr</c:v>
                </c:pt>
                <c:pt idx="2">
                  <c:v>Female 
15+ yr</c:v>
                </c:pt>
                <c:pt idx="3">
                  <c:v>All ages</c:v>
                </c:pt>
              </c:strCache>
            </c:strRef>
          </c:cat>
          <c:val>
            <c:numRef>
              <c:f>IDN!$B$6:$B$9</c:f>
              <c:numCache>
                <c:formatCode>General</c:formatCode>
                <c:ptCount val="4"/>
                <c:pt idx="0" formatCode="_(* #,##0_);_(* \(#,##0\);_(* &quot;-&quot;??_);_(@_)">
                  <c:v>27</c:v>
                </c:pt>
              </c:numCache>
            </c:numRef>
          </c:val>
          <c:extLst>
            <c:ext xmlns:c16="http://schemas.microsoft.com/office/drawing/2014/chart" uri="{C3380CC4-5D6E-409C-BE32-E72D297353CC}">
              <c16:uniqueId val="{00000002-639B-4D89-AA14-FB87E4867A73}"/>
            </c:ext>
          </c:extLst>
        </c:ser>
        <c:ser>
          <c:idx val="3"/>
          <c:order val="3"/>
          <c:tx>
            <c:strRef>
              <c:f>IDN!$E$5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IDN!$A$6:$A$9</c:f>
              <c:strCache>
                <c:ptCount val="4"/>
                <c:pt idx="0">
                  <c:v>Children 
0-14 yr</c:v>
                </c:pt>
                <c:pt idx="1">
                  <c:v>Male 
15+ yr</c:v>
                </c:pt>
                <c:pt idx="2">
                  <c:v>Female 
15+ yr</c:v>
                </c:pt>
                <c:pt idx="3">
                  <c:v>All ages</c:v>
                </c:pt>
              </c:strCache>
            </c:strRef>
          </c:cat>
          <c:val>
            <c:numRef>
              <c:f>IDN!$E$6:$E$9</c:f>
              <c:numCache>
                <c:formatCode>#,##0</c:formatCode>
                <c:ptCount val="4"/>
                <c:pt idx="1">
                  <c:v>28</c:v>
                </c:pt>
              </c:numCache>
            </c:numRef>
          </c:val>
          <c:extLst>
            <c:ext xmlns:c16="http://schemas.microsoft.com/office/drawing/2014/chart" uri="{C3380CC4-5D6E-409C-BE32-E72D297353CC}">
              <c16:uniqueId val="{00000003-639B-4D89-AA14-FB87E4867A73}"/>
            </c:ext>
          </c:extLst>
        </c:ser>
        <c:ser>
          <c:idx val="6"/>
          <c:order val="6"/>
          <c:tx>
            <c:strRef>
              <c:f>IDN!$H$5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9B-4D89-AA14-FB87E4867A73}"/>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IDN!$A$6:$A$9</c:f>
              <c:strCache>
                <c:ptCount val="4"/>
                <c:pt idx="0">
                  <c:v>Children 
0-14 yr</c:v>
                </c:pt>
                <c:pt idx="1">
                  <c:v>Male 
15+ yr</c:v>
                </c:pt>
                <c:pt idx="2">
                  <c:v>Female 
15+ yr</c:v>
                </c:pt>
                <c:pt idx="3">
                  <c:v>All ages</c:v>
                </c:pt>
              </c:strCache>
            </c:strRef>
          </c:cat>
          <c:val>
            <c:numRef>
              <c:f>IDN!$H$6:$H$9</c:f>
              <c:numCache>
                <c:formatCode>General</c:formatCode>
                <c:ptCount val="4"/>
                <c:pt idx="2" formatCode="_(* #,##0_);_(* \(#,##0\);_(* &quot;-&quot;??_);_(@_)">
                  <c:v>24</c:v>
                </c:pt>
              </c:numCache>
            </c:numRef>
          </c:val>
          <c:extLst>
            <c:ext xmlns:c16="http://schemas.microsoft.com/office/drawing/2014/chart" uri="{C3380CC4-5D6E-409C-BE32-E72D297353CC}">
              <c16:uniqueId val="{00000005-639B-4D89-AA14-FB87E4867A73}"/>
            </c:ext>
          </c:extLst>
        </c:ser>
        <c:ser>
          <c:idx val="9"/>
          <c:order val="9"/>
          <c:tx>
            <c:strRef>
              <c:f>IDN!$K$5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IDN!$A$6:$A$9</c:f>
              <c:strCache>
                <c:ptCount val="4"/>
                <c:pt idx="0">
                  <c:v>Children 
0-14 yr</c:v>
                </c:pt>
                <c:pt idx="1">
                  <c:v>Male 
15+ yr</c:v>
                </c:pt>
                <c:pt idx="2">
                  <c:v>Female 
15+ yr</c:v>
                </c:pt>
                <c:pt idx="3">
                  <c:v>All ages</c:v>
                </c:pt>
              </c:strCache>
            </c:strRef>
          </c:cat>
          <c:val>
            <c:numRef>
              <c:f>IDN!$K$6:$K$9</c:f>
              <c:numCache>
                <c:formatCode>General</c:formatCode>
                <c:ptCount val="4"/>
                <c:pt idx="3">
                  <c:v>26</c:v>
                </c:pt>
              </c:numCache>
            </c:numRef>
          </c:val>
          <c:extLst>
            <c:ext xmlns:c16="http://schemas.microsoft.com/office/drawing/2014/chart" uri="{C3380CC4-5D6E-409C-BE32-E72D297353CC}">
              <c16:uniqueId val="{00000006-639B-4D89-AA14-FB87E4867A73}"/>
            </c:ext>
          </c:extLst>
        </c:ser>
        <c:dLbls>
          <c:showLegendKey val="0"/>
          <c:showVal val="0"/>
          <c:showCatName val="0"/>
          <c:showSerName val="0"/>
          <c:showPercent val="0"/>
          <c:showBubbleSize val="0"/>
        </c:dLbls>
        <c:gapWidth val="150"/>
        <c:overlap val="100"/>
        <c:axId val="174888064"/>
        <c:axId val="174889600"/>
      </c:barChart>
      <c:lineChart>
        <c:grouping val="standard"/>
        <c:varyColors val="0"/>
        <c:ser>
          <c:idx val="1"/>
          <c:order val="1"/>
          <c:tx>
            <c:strRef>
              <c:f>IDN!$C$5</c:f>
              <c:strCache>
                <c:ptCount val="1"/>
                <c:pt idx="0">
                  <c:v>Lower </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IDN!$C$6:$C$9</c:f>
              <c:numCache>
                <c:formatCode>General</c:formatCode>
                <c:ptCount val="4"/>
                <c:pt idx="0" formatCode="_(* #,##0_);_(* \(#,##0\);_(* &quot;-&quot;??_);_(@_)">
                  <c:v>24</c:v>
                </c:pt>
              </c:numCache>
            </c:numRef>
          </c:val>
          <c:smooth val="0"/>
          <c:extLst>
            <c:ext xmlns:c16="http://schemas.microsoft.com/office/drawing/2014/chart" uri="{C3380CC4-5D6E-409C-BE32-E72D297353CC}">
              <c16:uniqueId val="{00000007-639B-4D89-AA14-FB87E4867A73}"/>
            </c:ext>
          </c:extLst>
        </c:ser>
        <c:ser>
          <c:idx val="2"/>
          <c:order val="2"/>
          <c:tx>
            <c:strRef>
              <c:f>IDN!$D$5</c:f>
              <c:strCache>
                <c:ptCount val="1"/>
                <c:pt idx="0">
                  <c:v>Upper</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IDN!$D$6:$D$9</c:f>
              <c:numCache>
                <c:formatCode>General</c:formatCode>
                <c:ptCount val="4"/>
                <c:pt idx="0" formatCode="_(* #,##0_);_(* \(#,##0\);_(* &quot;-&quot;??_);_(@_)">
                  <c:v>29</c:v>
                </c:pt>
              </c:numCache>
            </c:numRef>
          </c:val>
          <c:smooth val="0"/>
          <c:extLst>
            <c:ext xmlns:c16="http://schemas.microsoft.com/office/drawing/2014/chart" uri="{C3380CC4-5D6E-409C-BE32-E72D297353CC}">
              <c16:uniqueId val="{00000008-639B-4D89-AA14-FB87E4867A73}"/>
            </c:ext>
          </c:extLst>
        </c:ser>
        <c:ser>
          <c:idx val="4"/>
          <c:order val="4"/>
          <c:tx>
            <c:strRef>
              <c:f>IDN!$F$5</c:f>
              <c:strCache>
                <c:ptCount val="1"/>
                <c:pt idx="0">
                  <c:v>Lower </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IDN!$F$6:$F$9</c:f>
              <c:numCache>
                <c:formatCode>#,##0</c:formatCode>
                <c:ptCount val="4"/>
                <c:pt idx="1">
                  <c:v>26</c:v>
                </c:pt>
              </c:numCache>
            </c:numRef>
          </c:val>
          <c:smooth val="0"/>
          <c:extLst>
            <c:ext xmlns:c16="http://schemas.microsoft.com/office/drawing/2014/chart" uri="{C3380CC4-5D6E-409C-BE32-E72D297353CC}">
              <c16:uniqueId val="{00000009-639B-4D89-AA14-FB87E4867A73}"/>
            </c:ext>
          </c:extLst>
        </c:ser>
        <c:ser>
          <c:idx val="5"/>
          <c:order val="5"/>
          <c:tx>
            <c:strRef>
              <c:f>IDN!$G$5</c:f>
              <c:strCache>
                <c:ptCount val="1"/>
                <c:pt idx="0">
                  <c:v>Upper</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IDN!$G$6:$G$9</c:f>
              <c:numCache>
                <c:formatCode>#,##0</c:formatCode>
                <c:ptCount val="4"/>
                <c:pt idx="1">
                  <c:v>29</c:v>
                </c:pt>
              </c:numCache>
            </c:numRef>
          </c:val>
          <c:smooth val="0"/>
          <c:extLst>
            <c:ext xmlns:c16="http://schemas.microsoft.com/office/drawing/2014/chart" uri="{C3380CC4-5D6E-409C-BE32-E72D297353CC}">
              <c16:uniqueId val="{0000000A-639B-4D89-AA14-FB87E4867A73}"/>
            </c:ext>
          </c:extLst>
        </c:ser>
        <c:ser>
          <c:idx val="7"/>
          <c:order val="7"/>
          <c:tx>
            <c:strRef>
              <c:f>IDN!$I$5</c:f>
              <c:strCache>
                <c:ptCount val="1"/>
                <c:pt idx="0">
                  <c:v>Lower </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IDN!$I$6:$I$9</c:f>
              <c:numCache>
                <c:formatCode>General</c:formatCode>
                <c:ptCount val="4"/>
                <c:pt idx="2">
                  <c:v>23</c:v>
                </c:pt>
              </c:numCache>
            </c:numRef>
          </c:val>
          <c:smooth val="0"/>
          <c:extLst>
            <c:ext xmlns:c16="http://schemas.microsoft.com/office/drawing/2014/chart" uri="{C3380CC4-5D6E-409C-BE32-E72D297353CC}">
              <c16:uniqueId val="{0000000B-639B-4D89-AA14-FB87E4867A73}"/>
            </c:ext>
          </c:extLst>
        </c:ser>
        <c:ser>
          <c:idx val="8"/>
          <c:order val="8"/>
          <c:tx>
            <c:strRef>
              <c:f>IDN!$J$5</c:f>
              <c:strCache>
                <c:ptCount val="1"/>
                <c:pt idx="0">
                  <c:v>Upper</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IDN!$J$6:$J$9</c:f>
              <c:numCache>
                <c:formatCode>General</c:formatCode>
                <c:ptCount val="4"/>
                <c:pt idx="2">
                  <c:v>26</c:v>
                </c:pt>
              </c:numCache>
            </c:numRef>
          </c:val>
          <c:smooth val="0"/>
          <c:extLst>
            <c:ext xmlns:c16="http://schemas.microsoft.com/office/drawing/2014/chart" uri="{C3380CC4-5D6E-409C-BE32-E72D297353CC}">
              <c16:uniqueId val="{0000000C-639B-4D89-AA14-FB87E4867A73}"/>
            </c:ext>
          </c:extLst>
        </c:ser>
        <c:ser>
          <c:idx val="10"/>
          <c:order val="10"/>
          <c:tx>
            <c:strRef>
              <c:f>IDN!$L$5</c:f>
              <c:strCache>
                <c:ptCount val="1"/>
                <c:pt idx="0">
                  <c:v>Lower </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IDN!$L$6:$L$9</c:f>
              <c:numCache>
                <c:formatCode>General</c:formatCode>
                <c:ptCount val="4"/>
                <c:pt idx="3">
                  <c:v>25</c:v>
                </c:pt>
              </c:numCache>
            </c:numRef>
          </c:val>
          <c:smooth val="0"/>
          <c:extLst>
            <c:ext xmlns:c16="http://schemas.microsoft.com/office/drawing/2014/chart" uri="{C3380CC4-5D6E-409C-BE32-E72D297353CC}">
              <c16:uniqueId val="{0000000D-639B-4D89-AA14-FB87E4867A73}"/>
            </c:ext>
          </c:extLst>
        </c:ser>
        <c:ser>
          <c:idx val="11"/>
          <c:order val="11"/>
          <c:tx>
            <c:strRef>
              <c:f>IDN!$M$5</c:f>
              <c:strCache>
                <c:ptCount val="1"/>
                <c:pt idx="0">
                  <c:v>Upper</c:v>
                </c:pt>
              </c:strCache>
            </c:strRef>
          </c:tx>
          <c:marker>
            <c:symbol val="dash"/>
            <c:size val="9"/>
            <c:spPr>
              <a:solidFill>
                <a:schemeClr val="tx1"/>
              </a:solidFill>
              <a:ln>
                <a:noFill/>
              </a:ln>
            </c:spPr>
          </c:marker>
          <c:cat>
            <c:strRef>
              <c:f>IDN!$A$6:$A$9</c:f>
              <c:strCache>
                <c:ptCount val="4"/>
                <c:pt idx="0">
                  <c:v>Children 
0-14 yr</c:v>
                </c:pt>
                <c:pt idx="1">
                  <c:v>Male 
15+ yr</c:v>
                </c:pt>
                <c:pt idx="2">
                  <c:v>Female 
15+ yr</c:v>
                </c:pt>
                <c:pt idx="3">
                  <c:v>All ages</c:v>
                </c:pt>
              </c:strCache>
            </c:strRef>
          </c:cat>
          <c:val>
            <c:numRef>
              <c:f>IDN!$M$6:$M$9</c:f>
              <c:numCache>
                <c:formatCode>General</c:formatCode>
                <c:ptCount val="4"/>
                <c:pt idx="3">
                  <c:v>28</c:v>
                </c:pt>
              </c:numCache>
            </c:numRef>
          </c:val>
          <c:smooth val="0"/>
          <c:extLst>
            <c:ext xmlns:c16="http://schemas.microsoft.com/office/drawing/2014/chart" uri="{C3380CC4-5D6E-409C-BE32-E72D297353CC}">
              <c16:uniqueId val="{0000000E-639B-4D89-AA14-FB87E4867A73}"/>
            </c:ext>
          </c:extLst>
        </c:ser>
        <c:dLbls>
          <c:showLegendKey val="0"/>
          <c:showVal val="0"/>
          <c:showCatName val="0"/>
          <c:showSerName val="0"/>
          <c:showPercent val="0"/>
          <c:showBubbleSize val="0"/>
        </c:dLbls>
        <c:hiLowLines/>
        <c:marker val="1"/>
        <c:smooth val="0"/>
        <c:axId val="174888064"/>
        <c:axId val="174889600"/>
      </c:lineChart>
      <c:catAx>
        <c:axId val="174888064"/>
        <c:scaling>
          <c:orientation val="minMax"/>
        </c:scaling>
        <c:delete val="0"/>
        <c:axPos val="b"/>
        <c:numFmt formatCode="General" sourceLinked="0"/>
        <c:majorTickMark val="out"/>
        <c:minorTickMark val="none"/>
        <c:tickLblPos val="nextTo"/>
        <c:crossAx val="174889600"/>
        <c:crosses val="autoZero"/>
        <c:auto val="1"/>
        <c:lblAlgn val="ctr"/>
        <c:lblOffset val="100"/>
        <c:noMultiLvlLbl val="0"/>
      </c:catAx>
      <c:valAx>
        <c:axId val="174889600"/>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74888064"/>
        <c:crosses val="autoZero"/>
        <c:crossBetween val="between"/>
        <c:majorUnit val="95"/>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coverage'!$D$170</c:f>
              <c:strCache>
                <c:ptCount val="1"/>
                <c:pt idx="0">
                  <c:v>Children 0-14 yr</c:v>
                </c:pt>
              </c:strCache>
            </c:strRef>
          </c:tx>
          <c:spPr>
            <a:ln w="38100">
              <a:solidFill>
                <a:srgbClr val="00A99A"/>
              </a:solidFill>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coverage'!$D$181:$D$191</c:f>
              <c:numCache>
                <c:formatCode>General</c:formatCode>
                <c:ptCount val="11"/>
                <c:pt idx="0">
                  <c:v>9</c:v>
                </c:pt>
                <c:pt idx="1">
                  <c:v>9</c:v>
                </c:pt>
                <c:pt idx="2">
                  <c:v>10</c:v>
                </c:pt>
                <c:pt idx="3">
                  <c:v>14</c:v>
                </c:pt>
                <c:pt idx="4">
                  <c:v>16</c:v>
                </c:pt>
                <c:pt idx="5">
                  <c:v>19</c:v>
                </c:pt>
                <c:pt idx="6">
                  <c:v>20</c:v>
                </c:pt>
                <c:pt idx="7">
                  <c:v>22</c:v>
                </c:pt>
                <c:pt idx="8">
                  <c:v>23</c:v>
                </c:pt>
                <c:pt idx="9">
                  <c:v>25</c:v>
                </c:pt>
                <c:pt idx="10">
                  <c:v>27</c:v>
                </c:pt>
              </c:numCache>
            </c:numRef>
          </c:val>
          <c:smooth val="0"/>
          <c:extLst>
            <c:ext xmlns:c16="http://schemas.microsoft.com/office/drawing/2014/chart" uri="{C3380CC4-5D6E-409C-BE32-E72D297353CC}">
              <c16:uniqueId val="{00000000-E0DE-4C73-8A02-D789EBE0715C}"/>
            </c:ext>
          </c:extLst>
        </c:ser>
        <c:ser>
          <c:idx val="1"/>
          <c:order val="1"/>
          <c:tx>
            <c:strRef>
              <c:f>'ART coverage'!$E$170</c:f>
              <c:strCache>
                <c:ptCount val="1"/>
                <c:pt idx="0">
                  <c:v>Children 0-14 yr - Lower</c:v>
                </c:pt>
              </c:strCache>
            </c:strRef>
          </c:tx>
          <c:spPr>
            <a:ln w="19050">
              <a:solidFill>
                <a:srgbClr val="00A99A"/>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coverage'!$E$181:$E$191</c:f>
              <c:numCache>
                <c:formatCode>General</c:formatCode>
                <c:ptCount val="11"/>
                <c:pt idx="0">
                  <c:v>8</c:v>
                </c:pt>
                <c:pt idx="1">
                  <c:v>8</c:v>
                </c:pt>
                <c:pt idx="2">
                  <c:v>9</c:v>
                </c:pt>
                <c:pt idx="3">
                  <c:v>12</c:v>
                </c:pt>
                <c:pt idx="4">
                  <c:v>14</c:v>
                </c:pt>
                <c:pt idx="5">
                  <c:v>17</c:v>
                </c:pt>
                <c:pt idx="6">
                  <c:v>18</c:v>
                </c:pt>
                <c:pt idx="7">
                  <c:v>19</c:v>
                </c:pt>
                <c:pt idx="8">
                  <c:v>21</c:v>
                </c:pt>
                <c:pt idx="9">
                  <c:v>22</c:v>
                </c:pt>
                <c:pt idx="10">
                  <c:v>24</c:v>
                </c:pt>
              </c:numCache>
            </c:numRef>
          </c:val>
          <c:smooth val="0"/>
          <c:extLst>
            <c:ext xmlns:c16="http://schemas.microsoft.com/office/drawing/2014/chart" uri="{C3380CC4-5D6E-409C-BE32-E72D297353CC}">
              <c16:uniqueId val="{00000001-E0DE-4C73-8A02-D789EBE0715C}"/>
            </c:ext>
          </c:extLst>
        </c:ser>
        <c:ser>
          <c:idx val="2"/>
          <c:order val="2"/>
          <c:tx>
            <c:strRef>
              <c:f>'ART coverage'!$F$170</c:f>
              <c:strCache>
                <c:ptCount val="1"/>
                <c:pt idx="0">
                  <c:v>Children 0-14 yr - Upper</c:v>
                </c:pt>
              </c:strCache>
            </c:strRef>
          </c:tx>
          <c:spPr>
            <a:ln w="19050">
              <a:solidFill>
                <a:srgbClr val="00A99A"/>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coverage'!$F$181:$F$191</c:f>
              <c:numCache>
                <c:formatCode>General</c:formatCode>
                <c:ptCount val="11"/>
                <c:pt idx="0">
                  <c:v>10</c:v>
                </c:pt>
                <c:pt idx="1">
                  <c:v>10</c:v>
                </c:pt>
                <c:pt idx="2">
                  <c:v>11</c:v>
                </c:pt>
                <c:pt idx="3">
                  <c:v>15</c:v>
                </c:pt>
                <c:pt idx="4">
                  <c:v>17</c:v>
                </c:pt>
                <c:pt idx="5">
                  <c:v>21</c:v>
                </c:pt>
                <c:pt idx="6">
                  <c:v>22</c:v>
                </c:pt>
                <c:pt idx="7">
                  <c:v>24</c:v>
                </c:pt>
                <c:pt idx="8">
                  <c:v>25</c:v>
                </c:pt>
                <c:pt idx="9">
                  <c:v>28</c:v>
                </c:pt>
                <c:pt idx="10">
                  <c:v>29</c:v>
                </c:pt>
              </c:numCache>
            </c:numRef>
          </c:val>
          <c:smooth val="0"/>
          <c:extLst>
            <c:ext xmlns:c16="http://schemas.microsoft.com/office/drawing/2014/chart" uri="{C3380CC4-5D6E-409C-BE32-E72D297353CC}">
              <c16:uniqueId val="{00000002-E0DE-4C73-8A02-D789EBE0715C}"/>
            </c:ext>
          </c:extLst>
        </c:ser>
        <c:ser>
          <c:idx val="3"/>
          <c:order val="3"/>
          <c:tx>
            <c:strRef>
              <c:f>'ART coverage'!$G$170</c:f>
              <c:strCache>
                <c:ptCount val="1"/>
                <c:pt idx="0">
                  <c:v>Male 15+ yr</c:v>
                </c:pt>
              </c:strCache>
            </c:strRef>
          </c:tx>
          <c:spPr>
            <a:ln w="38100">
              <a:solidFill>
                <a:srgbClr val="63CDF6"/>
              </a:solidFill>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coverage'!$G$181:$G$191</c:f>
              <c:numCache>
                <c:formatCode>General</c:formatCode>
                <c:ptCount val="11"/>
                <c:pt idx="0">
                  <c:v>5</c:v>
                </c:pt>
                <c:pt idx="1">
                  <c:v>6</c:v>
                </c:pt>
                <c:pt idx="2">
                  <c:v>6</c:v>
                </c:pt>
                <c:pt idx="3">
                  <c:v>7</c:v>
                </c:pt>
                <c:pt idx="4">
                  <c:v>9</c:v>
                </c:pt>
                <c:pt idx="5">
                  <c:v>11</c:v>
                </c:pt>
                <c:pt idx="6">
                  <c:v>14</c:v>
                </c:pt>
                <c:pt idx="7">
                  <c:v>17</c:v>
                </c:pt>
                <c:pt idx="8">
                  <c:v>20</c:v>
                </c:pt>
                <c:pt idx="9">
                  <c:v>24</c:v>
                </c:pt>
                <c:pt idx="10">
                  <c:v>28</c:v>
                </c:pt>
              </c:numCache>
            </c:numRef>
          </c:val>
          <c:smooth val="0"/>
          <c:extLst>
            <c:ext xmlns:c16="http://schemas.microsoft.com/office/drawing/2014/chart" uri="{C3380CC4-5D6E-409C-BE32-E72D297353CC}">
              <c16:uniqueId val="{00000003-E0DE-4C73-8A02-D789EBE0715C}"/>
            </c:ext>
          </c:extLst>
        </c:ser>
        <c:ser>
          <c:idx val="4"/>
          <c:order val="4"/>
          <c:tx>
            <c:strRef>
              <c:f>'ART coverage'!$H$170</c:f>
              <c:strCache>
                <c:ptCount val="1"/>
                <c:pt idx="0">
                  <c:v>Male 15+ - Lower</c:v>
                </c:pt>
              </c:strCache>
            </c:strRef>
          </c:tx>
          <c:spPr>
            <a:ln w="19050">
              <a:solidFill>
                <a:srgbClr val="63CDF6"/>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coverage'!$H$181:$H$191</c:f>
              <c:numCache>
                <c:formatCode>General</c:formatCode>
                <c:ptCount val="11"/>
                <c:pt idx="0">
                  <c:v>5</c:v>
                </c:pt>
                <c:pt idx="1">
                  <c:v>5</c:v>
                </c:pt>
                <c:pt idx="2">
                  <c:v>6</c:v>
                </c:pt>
                <c:pt idx="3">
                  <c:v>7</c:v>
                </c:pt>
                <c:pt idx="4">
                  <c:v>9</c:v>
                </c:pt>
                <c:pt idx="5">
                  <c:v>11</c:v>
                </c:pt>
                <c:pt idx="6">
                  <c:v>14</c:v>
                </c:pt>
                <c:pt idx="7">
                  <c:v>16</c:v>
                </c:pt>
                <c:pt idx="8">
                  <c:v>19</c:v>
                </c:pt>
                <c:pt idx="9">
                  <c:v>23</c:v>
                </c:pt>
                <c:pt idx="10">
                  <c:v>26</c:v>
                </c:pt>
              </c:numCache>
            </c:numRef>
          </c:val>
          <c:smooth val="0"/>
          <c:extLst>
            <c:ext xmlns:c16="http://schemas.microsoft.com/office/drawing/2014/chart" uri="{C3380CC4-5D6E-409C-BE32-E72D297353CC}">
              <c16:uniqueId val="{00000004-E0DE-4C73-8A02-D789EBE0715C}"/>
            </c:ext>
          </c:extLst>
        </c:ser>
        <c:ser>
          <c:idx val="5"/>
          <c:order val="5"/>
          <c:tx>
            <c:strRef>
              <c:f>'ART coverage'!$I$170</c:f>
              <c:strCache>
                <c:ptCount val="1"/>
                <c:pt idx="0">
                  <c:v>Male 15+ - Upper</c:v>
                </c:pt>
              </c:strCache>
            </c:strRef>
          </c:tx>
          <c:spPr>
            <a:ln w="19050">
              <a:solidFill>
                <a:srgbClr val="63CDF6"/>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coverage'!$I$181:$I$191</c:f>
              <c:numCache>
                <c:formatCode>General</c:formatCode>
                <c:ptCount val="11"/>
                <c:pt idx="0">
                  <c:v>5</c:v>
                </c:pt>
                <c:pt idx="1">
                  <c:v>6</c:v>
                </c:pt>
                <c:pt idx="2">
                  <c:v>7</c:v>
                </c:pt>
                <c:pt idx="3">
                  <c:v>8</c:v>
                </c:pt>
                <c:pt idx="4">
                  <c:v>10</c:v>
                </c:pt>
                <c:pt idx="5">
                  <c:v>12</c:v>
                </c:pt>
                <c:pt idx="6">
                  <c:v>15</c:v>
                </c:pt>
                <c:pt idx="7">
                  <c:v>18</c:v>
                </c:pt>
                <c:pt idx="8">
                  <c:v>22</c:v>
                </c:pt>
                <c:pt idx="9">
                  <c:v>26</c:v>
                </c:pt>
                <c:pt idx="10">
                  <c:v>29</c:v>
                </c:pt>
              </c:numCache>
            </c:numRef>
          </c:val>
          <c:smooth val="0"/>
          <c:extLst>
            <c:ext xmlns:c16="http://schemas.microsoft.com/office/drawing/2014/chart" uri="{C3380CC4-5D6E-409C-BE32-E72D297353CC}">
              <c16:uniqueId val="{00000005-E0DE-4C73-8A02-D789EBE0715C}"/>
            </c:ext>
          </c:extLst>
        </c:ser>
        <c:ser>
          <c:idx val="6"/>
          <c:order val="6"/>
          <c:tx>
            <c:strRef>
              <c:f>'ART coverage'!$J$170</c:f>
              <c:strCache>
                <c:ptCount val="1"/>
                <c:pt idx="0">
                  <c:v>Female 15+ yr</c:v>
                </c:pt>
              </c:strCache>
            </c:strRef>
          </c:tx>
          <c:spPr>
            <a:ln w="38100">
              <a:solidFill>
                <a:srgbClr val="F26B73"/>
              </a:solidFill>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coverage'!$J$181:$J$191</c:f>
              <c:numCache>
                <c:formatCode>General</c:formatCode>
                <c:ptCount val="11"/>
                <c:pt idx="0">
                  <c:v>5</c:v>
                </c:pt>
                <c:pt idx="1">
                  <c:v>6</c:v>
                </c:pt>
                <c:pt idx="2">
                  <c:v>7</c:v>
                </c:pt>
                <c:pt idx="3">
                  <c:v>8</c:v>
                </c:pt>
                <c:pt idx="4">
                  <c:v>11</c:v>
                </c:pt>
                <c:pt idx="5">
                  <c:v>13</c:v>
                </c:pt>
                <c:pt idx="6">
                  <c:v>15</c:v>
                </c:pt>
                <c:pt idx="7">
                  <c:v>17</c:v>
                </c:pt>
                <c:pt idx="8">
                  <c:v>20</c:v>
                </c:pt>
                <c:pt idx="9">
                  <c:v>22</c:v>
                </c:pt>
                <c:pt idx="10">
                  <c:v>24</c:v>
                </c:pt>
              </c:numCache>
            </c:numRef>
          </c:val>
          <c:smooth val="0"/>
          <c:extLst>
            <c:ext xmlns:c16="http://schemas.microsoft.com/office/drawing/2014/chart" uri="{C3380CC4-5D6E-409C-BE32-E72D297353CC}">
              <c16:uniqueId val="{00000006-E0DE-4C73-8A02-D789EBE0715C}"/>
            </c:ext>
          </c:extLst>
        </c:ser>
        <c:ser>
          <c:idx val="7"/>
          <c:order val="7"/>
          <c:tx>
            <c:strRef>
              <c:f>'ART coverage'!$K$170</c:f>
              <c:strCache>
                <c:ptCount val="1"/>
                <c:pt idx="0">
                  <c:v>Female 15+ - Lower</c:v>
                </c:pt>
              </c:strCache>
            </c:strRef>
          </c:tx>
          <c:spPr>
            <a:ln w="19050">
              <a:solidFill>
                <a:srgbClr val="F26B73"/>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coverage'!$K$181:$K$191</c:f>
              <c:numCache>
                <c:formatCode>General</c:formatCode>
                <c:ptCount val="11"/>
                <c:pt idx="0">
                  <c:v>5</c:v>
                </c:pt>
                <c:pt idx="1">
                  <c:v>6</c:v>
                </c:pt>
                <c:pt idx="2">
                  <c:v>7</c:v>
                </c:pt>
                <c:pt idx="3">
                  <c:v>8</c:v>
                </c:pt>
                <c:pt idx="4">
                  <c:v>11</c:v>
                </c:pt>
                <c:pt idx="5">
                  <c:v>13</c:v>
                </c:pt>
                <c:pt idx="6">
                  <c:v>14</c:v>
                </c:pt>
                <c:pt idx="7">
                  <c:v>16</c:v>
                </c:pt>
                <c:pt idx="8">
                  <c:v>19</c:v>
                </c:pt>
                <c:pt idx="9">
                  <c:v>21</c:v>
                </c:pt>
                <c:pt idx="10">
                  <c:v>23</c:v>
                </c:pt>
              </c:numCache>
            </c:numRef>
          </c:val>
          <c:smooth val="0"/>
          <c:extLst>
            <c:ext xmlns:c16="http://schemas.microsoft.com/office/drawing/2014/chart" uri="{C3380CC4-5D6E-409C-BE32-E72D297353CC}">
              <c16:uniqueId val="{00000007-E0DE-4C73-8A02-D789EBE0715C}"/>
            </c:ext>
          </c:extLst>
        </c:ser>
        <c:ser>
          <c:idx val="8"/>
          <c:order val="8"/>
          <c:tx>
            <c:strRef>
              <c:f>'ART coverage'!$L$170</c:f>
              <c:strCache>
                <c:ptCount val="1"/>
                <c:pt idx="0">
                  <c:v>Female 15+ - Upper</c:v>
                </c:pt>
              </c:strCache>
            </c:strRef>
          </c:tx>
          <c:spPr>
            <a:ln w="19050">
              <a:solidFill>
                <a:srgbClr val="F26B73"/>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coverage'!$L$181:$L$191</c:f>
              <c:numCache>
                <c:formatCode>General</c:formatCode>
                <c:ptCount val="11"/>
                <c:pt idx="0">
                  <c:v>6</c:v>
                </c:pt>
                <c:pt idx="1">
                  <c:v>7</c:v>
                </c:pt>
                <c:pt idx="2">
                  <c:v>8</c:v>
                </c:pt>
                <c:pt idx="3">
                  <c:v>9</c:v>
                </c:pt>
                <c:pt idx="4">
                  <c:v>12</c:v>
                </c:pt>
                <c:pt idx="5">
                  <c:v>14</c:v>
                </c:pt>
                <c:pt idx="6">
                  <c:v>16</c:v>
                </c:pt>
                <c:pt idx="7">
                  <c:v>18</c:v>
                </c:pt>
                <c:pt idx="8">
                  <c:v>21</c:v>
                </c:pt>
                <c:pt idx="9">
                  <c:v>23</c:v>
                </c:pt>
                <c:pt idx="10">
                  <c:v>26</c:v>
                </c:pt>
              </c:numCache>
            </c:numRef>
          </c:val>
          <c:smooth val="0"/>
          <c:extLst>
            <c:ext xmlns:c16="http://schemas.microsoft.com/office/drawing/2014/chart" uri="{C3380CC4-5D6E-409C-BE32-E72D297353CC}">
              <c16:uniqueId val="{00000008-E0DE-4C73-8A02-D789EBE0715C}"/>
            </c:ext>
          </c:extLst>
        </c:ser>
        <c:ser>
          <c:idx val="9"/>
          <c:order val="9"/>
          <c:tx>
            <c:strRef>
              <c:f>'ART coverage'!$M$170</c:f>
              <c:strCache>
                <c:ptCount val="1"/>
                <c:pt idx="0">
                  <c:v>All ages</c:v>
                </c:pt>
              </c:strCache>
            </c:strRef>
          </c:tx>
          <c:spPr>
            <a:ln w="38100">
              <a:solidFill>
                <a:srgbClr val="B6AEA7"/>
              </a:solidFill>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coverage'!$M$181:$M$191</c:f>
              <c:numCache>
                <c:formatCode>General</c:formatCode>
                <c:ptCount val="11"/>
                <c:pt idx="0">
                  <c:v>5</c:v>
                </c:pt>
                <c:pt idx="1">
                  <c:v>6</c:v>
                </c:pt>
                <c:pt idx="2">
                  <c:v>7</c:v>
                </c:pt>
                <c:pt idx="3">
                  <c:v>8</c:v>
                </c:pt>
                <c:pt idx="4">
                  <c:v>10</c:v>
                </c:pt>
                <c:pt idx="5">
                  <c:v>12</c:v>
                </c:pt>
                <c:pt idx="6">
                  <c:v>15</c:v>
                </c:pt>
                <c:pt idx="7">
                  <c:v>17</c:v>
                </c:pt>
                <c:pt idx="8">
                  <c:v>20</c:v>
                </c:pt>
                <c:pt idx="9">
                  <c:v>24</c:v>
                </c:pt>
                <c:pt idx="10">
                  <c:v>26</c:v>
                </c:pt>
              </c:numCache>
            </c:numRef>
          </c:val>
          <c:smooth val="0"/>
          <c:extLst>
            <c:ext xmlns:c16="http://schemas.microsoft.com/office/drawing/2014/chart" uri="{C3380CC4-5D6E-409C-BE32-E72D297353CC}">
              <c16:uniqueId val="{00000009-E0DE-4C73-8A02-D789EBE0715C}"/>
            </c:ext>
          </c:extLst>
        </c:ser>
        <c:ser>
          <c:idx val="10"/>
          <c:order val="10"/>
          <c:tx>
            <c:strRef>
              <c:f>'ART coverage'!$N$170</c:f>
              <c:strCache>
                <c:ptCount val="1"/>
                <c:pt idx="0">
                  <c:v>All ages - Lower</c:v>
                </c:pt>
              </c:strCache>
            </c:strRef>
          </c:tx>
          <c:spPr>
            <a:ln w="19050">
              <a:solidFill>
                <a:srgbClr val="B6AEA7"/>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coverage'!$N$181:$N$191</c:f>
              <c:numCache>
                <c:formatCode>General</c:formatCode>
                <c:ptCount val="11"/>
                <c:pt idx="0">
                  <c:v>5</c:v>
                </c:pt>
                <c:pt idx="1">
                  <c:v>6</c:v>
                </c:pt>
                <c:pt idx="2">
                  <c:v>7</c:v>
                </c:pt>
                <c:pt idx="3">
                  <c:v>8</c:v>
                </c:pt>
                <c:pt idx="4">
                  <c:v>10</c:v>
                </c:pt>
                <c:pt idx="5">
                  <c:v>12</c:v>
                </c:pt>
                <c:pt idx="6">
                  <c:v>14</c:v>
                </c:pt>
                <c:pt idx="7">
                  <c:v>16</c:v>
                </c:pt>
                <c:pt idx="8">
                  <c:v>19</c:v>
                </c:pt>
                <c:pt idx="9">
                  <c:v>22</c:v>
                </c:pt>
                <c:pt idx="10">
                  <c:v>25</c:v>
                </c:pt>
              </c:numCache>
            </c:numRef>
          </c:val>
          <c:smooth val="0"/>
          <c:extLst>
            <c:ext xmlns:c16="http://schemas.microsoft.com/office/drawing/2014/chart" uri="{C3380CC4-5D6E-409C-BE32-E72D297353CC}">
              <c16:uniqueId val="{0000000A-E0DE-4C73-8A02-D789EBE0715C}"/>
            </c:ext>
          </c:extLst>
        </c:ser>
        <c:ser>
          <c:idx val="11"/>
          <c:order val="11"/>
          <c:tx>
            <c:strRef>
              <c:f>'ART coverage'!$O$170</c:f>
              <c:strCache>
                <c:ptCount val="1"/>
                <c:pt idx="0">
                  <c:v>All ages - Upper</c:v>
                </c:pt>
              </c:strCache>
            </c:strRef>
          </c:tx>
          <c:spPr>
            <a:ln w="19050">
              <a:solidFill>
                <a:srgbClr val="B6AEA7"/>
              </a:solidFill>
              <a:prstDash val="sysDot"/>
            </a:ln>
          </c:spPr>
          <c:marker>
            <c:symbol val="none"/>
          </c:marker>
          <c:cat>
            <c:strRef>
              <c:f>'ART coverage'!$C$181:$C$191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coverage'!$O$181:$O$191</c:f>
              <c:numCache>
                <c:formatCode>General</c:formatCode>
                <c:ptCount val="11"/>
                <c:pt idx="0">
                  <c:v>5</c:v>
                </c:pt>
                <c:pt idx="1">
                  <c:v>6</c:v>
                </c:pt>
                <c:pt idx="2">
                  <c:v>7</c:v>
                </c:pt>
                <c:pt idx="3">
                  <c:v>8</c:v>
                </c:pt>
                <c:pt idx="4">
                  <c:v>11</c:v>
                </c:pt>
                <c:pt idx="5">
                  <c:v>13</c:v>
                </c:pt>
                <c:pt idx="6">
                  <c:v>16</c:v>
                </c:pt>
                <c:pt idx="7">
                  <c:v>18</c:v>
                </c:pt>
                <c:pt idx="8">
                  <c:v>21</c:v>
                </c:pt>
                <c:pt idx="9">
                  <c:v>25</c:v>
                </c:pt>
                <c:pt idx="10">
                  <c:v>28</c:v>
                </c:pt>
              </c:numCache>
            </c:numRef>
          </c:val>
          <c:smooth val="0"/>
          <c:extLst>
            <c:ext xmlns:c16="http://schemas.microsoft.com/office/drawing/2014/chart" uri="{C3380CC4-5D6E-409C-BE32-E72D297353CC}">
              <c16:uniqueId val="{0000000B-E0DE-4C73-8A02-D789EBE0715C}"/>
            </c:ext>
          </c:extLst>
        </c:ser>
        <c:dLbls>
          <c:showLegendKey val="0"/>
          <c:showVal val="0"/>
          <c:showCatName val="0"/>
          <c:showSerName val="0"/>
          <c:showPercent val="0"/>
          <c:showBubbleSize val="0"/>
        </c:dLbls>
        <c:smooth val="0"/>
        <c:axId val="145138048"/>
        <c:axId val="145139584"/>
      </c:lineChart>
      <c:catAx>
        <c:axId val="145138048"/>
        <c:scaling>
          <c:orientation val="minMax"/>
        </c:scaling>
        <c:delete val="0"/>
        <c:axPos val="b"/>
        <c:numFmt formatCode="General" sourceLinked="0"/>
        <c:majorTickMark val="out"/>
        <c:minorTickMark val="none"/>
        <c:tickLblPos val="nextTo"/>
        <c:crossAx val="145139584"/>
        <c:crosses val="autoZero"/>
        <c:auto val="1"/>
        <c:lblAlgn val="ctr"/>
        <c:lblOffset val="100"/>
        <c:noMultiLvlLbl val="0"/>
      </c:catAx>
      <c:valAx>
        <c:axId val="145139584"/>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45138048"/>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spPr>
    <a:ln>
      <a:solidFill>
        <a:srgbClr val="F26B73"/>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4.5442485450188301E-2"/>
          <c:w val="0.74971237970253723"/>
          <c:h val="0.63953863783331433"/>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11000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28-4FDC-9558-FF6391D9C63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IDN_13!$B$4:$B$6</c:f>
              <c:numCache>
                <c:formatCode>General</c:formatCode>
                <c:ptCount val="3"/>
                <c:pt idx="0" formatCode="_(* #,##0_);_(* \(#,##0\);_(* &quot;-&quot;??_);_(@_)">
                  <c:v>10619</c:v>
                </c:pt>
              </c:numCache>
            </c:numRef>
          </c:val>
          <c:extLst>
            <c:ext xmlns:c16="http://schemas.microsoft.com/office/drawing/2014/chart" uri="{C3380CC4-5D6E-409C-BE32-E72D297353CC}">
              <c16:uniqueId val="{00000000-173D-41BA-A687-44AAA6A169CB}"/>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3D-41BA-A687-44AAA6A169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IDN_13!$E$4:$E$6</c:f>
              <c:numCache>
                <c:formatCode>_(* #,##0_);_(* \(#,##0\);_(* "-"??_);_(@_)</c:formatCode>
                <c:ptCount val="3"/>
                <c:pt idx="1">
                  <c:v>1816</c:v>
                </c:pt>
              </c:numCache>
            </c:numRef>
          </c:val>
          <c:extLst>
            <c:ext xmlns:c16="http://schemas.microsoft.com/office/drawing/2014/chart" uri="{C3380CC4-5D6E-409C-BE32-E72D297353CC}">
              <c16:uniqueId val="{00000002-173D-41BA-A687-44AAA6A169CB}"/>
            </c:ext>
          </c:extLst>
        </c:ser>
        <c:dLbls>
          <c:showLegendKey val="0"/>
          <c:showVal val="0"/>
          <c:showCatName val="0"/>
          <c:showSerName val="0"/>
          <c:showPercent val="0"/>
          <c:showBubbleSize val="0"/>
        </c:dLbls>
        <c:gapWidth val="90"/>
        <c:overlap val="100"/>
        <c:axId val="140995200"/>
        <c:axId val="141001088"/>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3D-41BA-A687-44AAA6A169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IDN_13!$F$4:$F$6</c:f>
              <c:numCache>
                <c:formatCode>General</c:formatCode>
                <c:ptCount val="3"/>
                <c:pt idx="2" formatCode="#,##0">
                  <c:v>17</c:v>
                </c:pt>
              </c:numCache>
            </c:numRef>
          </c:val>
          <c:extLst>
            <c:ext xmlns:c16="http://schemas.microsoft.com/office/drawing/2014/chart" uri="{C3380CC4-5D6E-409C-BE32-E72D297353CC}">
              <c16:uniqueId val="{00000004-173D-41BA-A687-44AAA6A169CB}"/>
            </c:ext>
          </c:extLst>
        </c:ser>
        <c:dLbls>
          <c:showLegendKey val="0"/>
          <c:showVal val="0"/>
          <c:showCatName val="0"/>
          <c:showSerName val="0"/>
          <c:showPercent val="0"/>
          <c:showBubbleSize val="0"/>
        </c:dLbls>
        <c:gapWidth val="90"/>
        <c:axId val="141021568"/>
        <c:axId val="14100300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173D-41BA-A687-44AAA6A169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IDN_13!$C$4:$C$6</c:f>
              <c:numCache>
                <c:formatCode>General</c:formatCode>
                <c:ptCount val="3"/>
                <c:pt idx="0" formatCode="_(* #,##0_);_(* \(#,##0\);_(* &quot;-&quot;??_);_(@_)">
                  <c:v>9188</c:v>
                </c:pt>
              </c:numCache>
            </c:numRef>
          </c:val>
          <c:smooth val="0"/>
          <c:extLst>
            <c:ext xmlns:c16="http://schemas.microsoft.com/office/drawing/2014/chart" uri="{C3380CC4-5D6E-409C-BE32-E72D297353CC}">
              <c16:uniqueId val="{00000006-173D-41BA-A687-44AAA6A169CB}"/>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c:v>
                </c:pt>
                <c:pt idx="2">
                  <c:v>PMTCT coverage (%)</c:v>
                </c:pt>
              </c:strCache>
            </c:strRef>
          </c:cat>
          <c:val>
            <c:numRef>
              <c:f>IDN_13!$D$4:$D$6</c:f>
              <c:numCache>
                <c:formatCode>General</c:formatCode>
                <c:ptCount val="3"/>
                <c:pt idx="0" formatCode="_(* #,##0_);_(* \(#,##0\);_(* &quot;-&quot;??_);_(@_)">
                  <c:v>12024</c:v>
                </c:pt>
              </c:numCache>
            </c:numRef>
          </c:val>
          <c:smooth val="0"/>
          <c:extLst>
            <c:ext xmlns:c16="http://schemas.microsoft.com/office/drawing/2014/chart" uri="{C3380CC4-5D6E-409C-BE32-E72D297353CC}">
              <c16:uniqueId val="{00000007-173D-41BA-A687-44AAA6A169CB}"/>
            </c:ext>
          </c:extLst>
        </c:ser>
        <c:dLbls>
          <c:showLegendKey val="0"/>
          <c:showVal val="0"/>
          <c:showCatName val="0"/>
          <c:showSerName val="0"/>
          <c:showPercent val="0"/>
          <c:showBubbleSize val="0"/>
        </c:dLbls>
        <c:hiLowLines/>
        <c:marker val="1"/>
        <c:smooth val="0"/>
        <c:axId val="140995200"/>
        <c:axId val="141001088"/>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173D-41BA-A687-44AAA6A169CB}"/>
              </c:ext>
            </c:extLst>
          </c:dPt>
          <c:cat>
            <c:strRef>
              <c:f>IDN_13!$A$4:$A$6</c:f>
              <c:strCache>
                <c:ptCount val="3"/>
                <c:pt idx="0">
                  <c:v>Estimated number 
of pregnant women 
living with HIV</c:v>
                </c:pt>
                <c:pt idx="1">
                  <c:v>Number of 
pregnant women
receiving ARVs</c:v>
                </c:pt>
                <c:pt idx="2">
                  <c:v>PMTCT coverage (%)</c:v>
                </c:pt>
              </c:strCache>
            </c:strRef>
          </c:cat>
          <c:val>
            <c:numRef>
              <c:f>IDN_13!$G$4:$G$6</c:f>
              <c:numCache>
                <c:formatCode>General</c:formatCode>
                <c:ptCount val="3"/>
                <c:pt idx="2" formatCode="#,##0">
                  <c:v>15</c:v>
                </c:pt>
              </c:numCache>
            </c:numRef>
          </c:val>
          <c:smooth val="0"/>
          <c:extLst>
            <c:ext xmlns:c16="http://schemas.microsoft.com/office/drawing/2014/chart" uri="{C3380CC4-5D6E-409C-BE32-E72D297353CC}">
              <c16:uniqueId val="{00000009-173D-41BA-A687-44AAA6A169CB}"/>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c:v>
                </c:pt>
                <c:pt idx="2">
                  <c:v>PMTCT coverage (%)</c:v>
                </c:pt>
              </c:strCache>
            </c:strRef>
          </c:cat>
          <c:val>
            <c:numRef>
              <c:f>IDN_13!$H$4:$H$6</c:f>
              <c:numCache>
                <c:formatCode>General</c:formatCode>
                <c:ptCount val="3"/>
                <c:pt idx="2" formatCode="#,##0">
                  <c:v>20</c:v>
                </c:pt>
              </c:numCache>
            </c:numRef>
          </c:val>
          <c:smooth val="0"/>
          <c:extLst>
            <c:ext xmlns:c16="http://schemas.microsoft.com/office/drawing/2014/chart" uri="{C3380CC4-5D6E-409C-BE32-E72D297353CC}">
              <c16:uniqueId val="{0000000A-173D-41BA-A687-44AAA6A169CB}"/>
            </c:ext>
          </c:extLst>
        </c:ser>
        <c:dLbls>
          <c:showLegendKey val="0"/>
          <c:showVal val="0"/>
          <c:showCatName val="0"/>
          <c:showSerName val="0"/>
          <c:showPercent val="0"/>
          <c:showBubbleSize val="0"/>
        </c:dLbls>
        <c:hiLowLines/>
        <c:marker val="1"/>
        <c:smooth val="0"/>
        <c:axId val="141021568"/>
        <c:axId val="141003008"/>
      </c:lineChart>
      <c:catAx>
        <c:axId val="140995200"/>
        <c:scaling>
          <c:orientation val="minMax"/>
        </c:scaling>
        <c:delete val="0"/>
        <c:axPos val="b"/>
        <c:numFmt formatCode="General" sourceLinked="0"/>
        <c:majorTickMark val="out"/>
        <c:minorTickMark val="none"/>
        <c:tickLblPos val="nextTo"/>
        <c:crossAx val="141001088"/>
        <c:crosses val="autoZero"/>
        <c:auto val="1"/>
        <c:lblAlgn val="ctr"/>
        <c:lblOffset val="100"/>
        <c:noMultiLvlLbl val="0"/>
      </c:catAx>
      <c:valAx>
        <c:axId val="14100108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0995200"/>
        <c:crosses val="autoZero"/>
        <c:crossBetween val="between"/>
      </c:valAx>
      <c:valAx>
        <c:axId val="141003008"/>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1021568"/>
        <c:crosses val="max"/>
        <c:crossBetween val="between"/>
        <c:majorUnit val="20"/>
      </c:valAx>
      <c:catAx>
        <c:axId val="141021568"/>
        <c:scaling>
          <c:orientation val="minMax"/>
        </c:scaling>
        <c:delete val="1"/>
        <c:axPos val="b"/>
        <c:numFmt formatCode="General" sourceLinked="1"/>
        <c:majorTickMark val="out"/>
        <c:minorTickMark val="none"/>
        <c:tickLblPos val="nextTo"/>
        <c:crossAx val="14100300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IDN!$A$5</c:f>
              <c:strCache>
                <c:ptCount val="1"/>
                <c:pt idx="0">
                  <c:v>Indonesia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93B2-4753-BD6D-596E024114C9}"/>
              </c:ext>
            </c:extLst>
          </c:dPt>
          <c:dPt>
            <c:idx val="1"/>
            <c:invertIfNegative val="0"/>
            <c:bubble3D val="0"/>
            <c:spPr>
              <a:solidFill>
                <a:srgbClr val="33CCCC"/>
              </a:solidFill>
              <a:ln>
                <a:noFill/>
              </a:ln>
              <a:effectLst/>
            </c:spPr>
            <c:extLst>
              <c:ext xmlns:c16="http://schemas.microsoft.com/office/drawing/2014/chart" uri="{C3380CC4-5D6E-409C-BE32-E72D297353CC}">
                <c16:uniqueId val="{00000003-93B2-4753-BD6D-596E024114C9}"/>
              </c:ext>
            </c:extLst>
          </c:dPt>
          <c:dPt>
            <c:idx val="2"/>
            <c:invertIfNegative val="0"/>
            <c:bubble3D val="0"/>
            <c:spPr>
              <a:solidFill>
                <a:srgbClr val="F78F20"/>
              </a:solidFill>
              <a:ln>
                <a:noFill/>
              </a:ln>
              <a:effectLst/>
            </c:spPr>
            <c:extLst>
              <c:ext xmlns:c16="http://schemas.microsoft.com/office/drawing/2014/chart" uri="{C3380CC4-5D6E-409C-BE32-E72D297353CC}">
                <c16:uniqueId val="{00000005-93B2-4753-BD6D-596E024114C9}"/>
              </c:ext>
            </c:extLst>
          </c:dPt>
          <c:dPt>
            <c:idx val="3"/>
            <c:invertIfNegative val="0"/>
            <c:bubble3D val="0"/>
            <c:spPr>
              <a:solidFill>
                <a:srgbClr val="F26B73"/>
              </a:solidFill>
              <a:ln>
                <a:noFill/>
              </a:ln>
              <a:effectLst/>
            </c:spPr>
            <c:extLst>
              <c:ext xmlns:c16="http://schemas.microsoft.com/office/drawing/2014/chart" uri="{C3380CC4-5D6E-409C-BE32-E72D297353CC}">
                <c16:uniqueId val="{00000007-93B2-4753-BD6D-596E024114C9}"/>
              </c:ext>
            </c:extLst>
          </c:dPt>
          <c:dLbls>
            <c:dLbl>
              <c:idx val="0"/>
              <c:tx>
                <c:rich>
                  <a:bodyPr/>
                  <a:lstStyle/>
                  <a:p>
                    <a:r>
                      <a:rPr lang="en-US"/>
                      <a:t>11000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B2-4753-BD6D-596E024114C9}"/>
                </c:ext>
              </c:extLst>
            </c:dLbl>
            <c:dLbl>
              <c:idx val="3"/>
              <c:tx>
                <c:rich>
                  <a:bodyPr/>
                  <a:lstStyle/>
                  <a:p>
                    <a:r>
                      <a:rPr lang="en-US"/>
                      <a:t>3200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3B2-4753-BD6D-596E024114C9}"/>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IDN!$B$5:$E$5</c:f>
              <c:numCache>
                <c:formatCode>General</c:formatCode>
                <c:ptCount val="4"/>
                <c:pt idx="0">
                  <c:v>10619</c:v>
                </c:pt>
                <c:pt idx="1">
                  <c:v>1816</c:v>
                </c:pt>
                <c:pt idx="2">
                  <c:v>406</c:v>
                </c:pt>
                <c:pt idx="3">
                  <c:v>3169</c:v>
                </c:pt>
              </c:numCache>
            </c:numRef>
          </c:val>
          <c:extLst>
            <c:ext xmlns:c16="http://schemas.microsoft.com/office/drawing/2014/chart" uri="{C3380CC4-5D6E-409C-BE32-E72D297353CC}">
              <c16:uniqueId val="{00000008-93B2-4753-BD6D-596E024114C9}"/>
            </c:ext>
          </c:extLst>
        </c:ser>
        <c:dLbls>
          <c:showLegendKey val="0"/>
          <c:showVal val="0"/>
          <c:showCatName val="0"/>
          <c:showSerName val="0"/>
          <c:showPercent val="0"/>
          <c:showBubbleSize val="0"/>
        </c:dLbls>
        <c:gapWidth val="144"/>
        <c:axId val="140219904"/>
        <c:axId val="140221440"/>
      </c:barChart>
      <c:lineChart>
        <c:grouping val="standard"/>
        <c:varyColors val="0"/>
        <c:ser>
          <c:idx val="1"/>
          <c:order val="1"/>
          <c:tx>
            <c:strRef>
              <c:f>IDN!$A$6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93B2-4753-BD6D-596E024114C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93B2-4753-BD6D-596E024114C9}"/>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93B2-4753-BD6D-596E024114C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IDN!$B$6:$E$6</c:f>
              <c:numCache>
                <c:formatCode>0%</c:formatCode>
                <c:ptCount val="4"/>
                <c:pt idx="1">
                  <c:v>0.1710142197947076</c:v>
                </c:pt>
                <c:pt idx="2">
                  <c:v>3.8233355306526037E-2</c:v>
                </c:pt>
                <c:pt idx="3">
                  <c:v>0.29842734720783504</c:v>
                </c:pt>
              </c:numCache>
            </c:numRef>
          </c:val>
          <c:smooth val="0"/>
          <c:extLst>
            <c:ext xmlns:c16="http://schemas.microsoft.com/office/drawing/2014/chart" uri="{C3380CC4-5D6E-409C-BE32-E72D297353CC}">
              <c16:uniqueId val="{0000000C-93B2-4753-BD6D-596E024114C9}"/>
            </c:ext>
          </c:extLst>
        </c:ser>
        <c:dLbls>
          <c:showLegendKey val="0"/>
          <c:showVal val="0"/>
          <c:showCatName val="0"/>
          <c:showSerName val="0"/>
          <c:showPercent val="0"/>
          <c:showBubbleSize val="0"/>
        </c:dLbls>
        <c:marker val="1"/>
        <c:smooth val="0"/>
        <c:axId val="140225152"/>
        <c:axId val="140223616"/>
      </c:lineChart>
      <c:catAx>
        <c:axId val="14021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0221440"/>
        <c:crosses val="autoZero"/>
        <c:auto val="1"/>
        <c:lblAlgn val="ctr"/>
        <c:lblOffset val="100"/>
        <c:noMultiLvlLbl val="0"/>
      </c:catAx>
      <c:valAx>
        <c:axId val="140221440"/>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b="0"/>
                </a:pPr>
                <a:r>
                  <a:rPr lang="en-US" b="0"/>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0219904"/>
        <c:crosses val="autoZero"/>
        <c:crossBetween val="between"/>
      </c:valAx>
      <c:valAx>
        <c:axId val="14022361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0225152"/>
        <c:crosses val="max"/>
        <c:crossBetween val="between"/>
        <c:majorUnit val="1"/>
      </c:valAx>
      <c:catAx>
        <c:axId val="140225152"/>
        <c:scaling>
          <c:orientation val="minMax"/>
        </c:scaling>
        <c:delete val="1"/>
        <c:axPos val="b"/>
        <c:numFmt formatCode="General" sourceLinked="1"/>
        <c:majorTickMark val="out"/>
        <c:minorTickMark val="none"/>
        <c:tickLblPos val="nextTo"/>
        <c:crossAx val="1402236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IDN!$W$32:$W$33</c:f>
              <c:strCache>
                <c:ptCount val="2"/>
                <c:pt idx="0">
                  <c:v>National</c:v>
                </c:pt>
                <c:pt idx="1">
                  <c:v>Yogyakarta City</c:v>
                </c:pt>
              </c:strCache>
            </c:strRef>
          </c:cat>
          <c:val>
            <c:numRef>
              <c:f>IDN!$X$32:$X$33</c:f>
              <c:numCache>
                <c:formatCode>General</c:formatCode>
                <c:ptCount val="2"/>
                <c:pt idx="0">
                  <c:v>11.9</c:v>
                </c:pt>
                <c:pt idx="1">
                  <c:v>36.6</c:v>
                </c:pt>
              </c:numCache>
            </c:numRef>
          </c:val>
          <c:extLst>
            <c:ext xmlns:c16="http://schemas.microsoft.com/office/drawing/2014/chart" uri="{C3380CC4-5D6E-409C-BE32-E72D297353CC}">
              <c16:uniqueId val="{00000000-F367-4B9A-BDBA-F1612E168385}"/>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0.08481</cdr:x>
      <cdr:y>0.89822</cdr:y>
    </cdr:from>
    <cdr:to>
      <cdr:x>0.83863</cdr:x>
      <cdr:y>0.98219</cdr:y>
    </cdr:to>
    <cdr:sp macro="" textlink="">
      <cdr:nvSpPr>
        <cdr:cNvPr id="2" name="TextBox 1"/>
        <cdr:cNvSpPr txBox="1"/>
      </cdr:nvSpPr>
      <cdr:spPr>
        <a:xfrm xmlns:a="http://schemas.openxmlformats.org/drawingml/2006/main">
          <a:off x="685835" y="3362329"/>
          <a:ext cx="6095965" cy="314327"/>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 consistent</a:t>
          </a:r>
          <a:r>
            <a:rPr lang="en-US" sz="1200" baseline="0" dirty="0">
              <a:latin typeface="Arial" pitchFamily="34" charset="0"/>
              <a:cs typeface="Arial" pitchFamily="34" charset="0"/>
            </a:rPr>
            <a:t> condom use in the last week;    ** consistent condom use in the last month</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0.07626</cdr:x>
      <cdr:y>0.89503</cdr:y>
    </cdr:from>
    <cdr:to>
      <cdr:x>0.85952</cdr:x>
      <cdr:y>0.96613</cdr:y>
    </cdr:to>
    <cdr:sp macro="" textlink="">
      <cdr:nvSpPr>
        <cdr:cNvPr id="2" name="TextBox 2"/>
        <cdr:cNvSpPr txBox="1"/>
      </cdr:nvSpPr>
      <cdr:spPr>
        <a:xfrm xmlns:a="http://schemas.openxmlformats.org/drawingml/2006/main">
          <a:off x="633412" y="3716965"/>
          <a:ext cx="6505575"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lumMod val="6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Arial" pitchFamily="34" charset="0"/>
              <a:cs typeface="Arial" pitchFamily="34" charset="0"/>
            </a:rPr>
            <a:t>* number of males who sold sex to MSM;     ** number of male clients among </a:t>
          </a:r>
          <a:r>
            <a:rPr lang="en-US" sz="1200" baseline="0">
              <a:latin typeface="Arial" pitchFamily="34" charset="0"/>
              <a:cs typeface="Arial" pitchFamily="34" charset="0"/>
            </a:rPr>
            <a:t> Waria</a:t>
          </a:r>
          <a:endParaRPr lang="th-TH" sz="120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0.36268</cdr:x>
      <cdr:y>0.36887</cdr:y>
    </cdr:from>
    <cdr:to>
      <cdr:x>0.63732</cdr:x>
      <cdr:y>0.61072</cdr:y>
    </cdr:to>
    <cdr:sp macro="" textlink="">
      <cdr:nvSpPr>
        <cdr:cNvPr id="2" name="TextBox 3">
          <a:extLst xmlns:a="http://schemas.openxmlformats.org/drawingml/2006/main">
            <a:ext uri="{FF2B5EF4-FFF2-40B4-BE49-F238E27FC236}">
              <a16:creationId xmlns:a16="http://schemas.microsoft.com/office/drawing/2014/main" id="{0E3109DF-C98C-4BF6-BA1E-7E0DA1FA3CCB}"/>
            </a:ext>
          </a:extLst>
        </cdr:cNvPr>
        <cdr:cNvSpPr txBox="1"/>
      </cdr:nvSpPr>
      <cdr:spPr>
        <a:xfrm xmlns:a="http://schemas.openxmlformats.org/drawingml/2006/main">
          <a:off x="1597240" y="1248656"/>
          <a:ext cx="1209537" cy="8186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119</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cdr:txBody>
    </cdr:sp>
  </cdr:relSizeAnchor>
</c:userShapes>
</file>

<file path=ppt/drawings/drawing4.xml><?xml version="1.0" encoding="utf-8"?>
<c:userShapes xmlns:c="http://schemas.openxmlformats.org/drawingml/2006/chart">
  <cdr:relSizeAnchor xmlns:cdr="http://schemas.openxmlformats.org/drawingml/2006/chartDrawing">
    <cdr:from>
      <cdr:x>0.20591</cdr:x>
      <cdr:y>0.4346</cdr:y>
    </cdr:from>
    <cdr:to>
      <cdr:x>0.4806</cdr:x>
      <cdr:y>0.63236</cdr:y>
    </cdr:to>
    <cdr:sp macro="" textlink="">
      <cdr:nvSpPr>
        <cdr:cNvPr id="3"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67561" y="1502364"/>
          <a:ext cx="1157333" cy="6836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5.xml><?xml version="1.0" encoding="utf-8"?>
<c:userShapes xmlns:c="http://schemas.openxmlformats.org/drawingml/2006/chart">
  <cdr:relSizeAnchor xmlns:cdr="http://schemas.openxmlformats.org/drawingml/2006/chartDrawing">
    <cdr:from>
      <cdr:x>0.89431</cdr:x>
      <cdr:y>0.13263</cdr:y>
    </cdr:from>
    <cdr:to>
      <cdr:x>1</cdr:x>
      <cdr:y>0.27815</cdr:y>
    </cdr:to>
    <cdr:sp macro="" textlink="">
      <cdr:nvSpPr>
        <cdr:cNvPr id="4" name="TextBox 3"/>
        <cdr:cNvSpPr txBox="1"/>
      </cdr:nvSpPr>
      <cdr:spPr>
        <a:xfrm xmlns:a="http://schemas.openxmlformats.org/drawingml/2006/main">
          <a:off x="8215313" y="8334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8.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55360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86006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10015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99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99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757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112877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42</a:t>
            </a:fld>
            <a:endParaRPr lang="en-US"/>
          </a:p>
        </p:txBody>
      </p:sp>
    </p:spTree>
    <p:extLst>
      <p:ext uri="{BB962C8B-B14F-4D97-AF65-F5344CB8AC3E}">
        <p14:creationId xmlns:p14="http://schemas.microsoft.com/office/powerpoint/2010/main" val="34584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48</a:t>
            </a:fld>
            <a:endParaRPr lang="en-US"/>
          </a:p>
        </p:txBody>
      </p:sp>
    </p:spTree>
    <p:extLst>
      <p:ext uri="{BB962C8B-B14F-4D97-AF65-F5344CB8AC3E}">
        <p14:creationId xmlns:p14="http://schemas.microsoft.com/office/powerpoint/2010/main" val="409414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174834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51</a:t>
            </a:fld>
            <a:endParaRPr lang="en-US"/>
          </a:p>
        </p:txBody>
      </p:sp>
    </p:spTree>
    <p:extLst>
      <p:ext uri="{BB962C8B-B14F-4D97-AF65-F5344CB8AC3E}">
        <p14:creationId xmlns:p14="http://schemas.microsoft.com/office/powerpoint/2010/main" val="3989729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309033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54</a:t>
            </a:fld>
            <a:endParaRPr lang="en-US"/>
          </a:p>
        </p:txBody>
      </p:sp>
    </p:spTree>
    <p:extLst>
      <p:ext uri="{BB962C8B-B14F-4D97-AF65-F5344CB8AC3E}">
        <p14:creationId xmlns:p14="http://schemas.microsoft.com/office/powerpoint/2010/main" val="177663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56</a:t>
            </a:fld>
            <a:endParaRPr lang="en-US"/>
          </a:p>
        </p:txBody>
      </p:sp>
    </p:spTree>
    <p:extLst>
      <p:ext uri="{BB962C8B-B14F-4D97-AF65-F5344CB8AC3E}">
        <p14:creationId xmlns:p14="http://schemas.microsoft.com/office/powerpoint/2010/main" val="2641433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70</a:t>
            </a:fld>
            <a:endParaRPr lang="en-US"/>
          </a:p>
        </p:txBody>
      </p:sp>
    </p:spTree>
    <p:extLst>
      <p:ext uri="{BB962C8B-B14F-4D97-AF65-F5344CB8AC3E}">
        <p14:creationId xmlns:p14="http://schemas.microsoft.com/office/powerpoint/2010/main" val="58668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86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75</a:t>
            </a:fld>
            <a:endParaRPr lang="en-US"/>
          </a:p>
        </p:txBody>
      </p:sp>
    </p:spTree>
    <p:extLst>
      <p:ext uri="{BB962C8B-B14F-4D97-AF65-F5344CB8AC3E}">
        <p14:creationId xmlns:p14="http://schemas.microsoft.com/office/powerpoint/2010/main" val="257024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5373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938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8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4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250708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3137206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5.xml"/><Relationship Id="rId1" Type="http://schemas.openxmlformats.org/officeDocument/2006/relationships/themeOverride" Target="../theme/themeOverride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7856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8882620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918122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0413452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88187469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Tree>
    <p:extLst>
      <p:ext uri="{BB962C8B-B14F-4D97-AF65-F5344CB8AC3E}">
        <p14:creationId xmlns:p14="http://schemas.microsoft.com/office/powerpoint/2010/main" val="154717084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59464637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9521388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57689363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97265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9A89330-3AB6-4CD8-8F28-6322241E3B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81863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04057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359367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970043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157392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615396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53023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72882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cs typeface="Cordia New" pitchFamily="34" charset="-34"/>
              </a:rPr>
              <a:pPr defTabSz="457200" fontAlgn="base">
                <a:spcBef>
                  <a:spcPct val="0"/>
                </a:spcBef>
                <a:spcAft>
                  <a:spcPct val="0"/>
                </a:spcAft>
                <a:defRPr/>
              </a:pPr>
              <a:t>9/7/2021</a:t>
            </a:fld>
            <a:endParaRPr lang="en-US">
              <a:ea typeface="ＭＳ Ｐゴシック" charset="-128"/>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z="1800" smtClean="0">
                <a:ea typeface="ＭＳ Ｐゴシック" charset="-128"/>
              </a:rPr>
              <a:pPr defTabSz="457200"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24490024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49766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942493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8D7C9C1-C5FB-475F-9D8C-375F6777181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317779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936187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4559745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70391006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2002440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516737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64612419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49160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251298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350721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57522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2C4660C-B8DC-4E4D-A54C-17746FFE3F5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92412958"/>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4731646"/>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43475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179790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467519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645623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553548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697976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3050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0662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07754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5ECE391-F292-44DC-B32B-F41B972831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08361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956517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96802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5"/>
            <a:ext cx="10769700" cy="3448055"/>
          </a:xfrm>
          <a:prstGeom prst="rect">
            <a:avLst/>
          </a:prstGeom>
        </p:spPr>
        <p:txBody>
          <a:bodyPr lIns="91425" tIns="45714" rIns="91425" bIns="45714">
            <a:normAutofit/>
          </a:bodyPr>
          <a:lstStyle>
            <a:lvl1pPr marL="533315" marR="0" indent="-533315" algn="l" defTabSz="9142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28"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1" indent="0" algn="ctr">
              <a:buNone/>
              <a:defRPr>
                <a:solidFill>
                  <a:schemeClr val="tx1">
                    <a:tint val="75000"/>
                  </a:schemeClr>
                </a:solidFill>
              </a:defRPr>
            </a:lvl7pPr>
            <a:lvl8pPr marL="3199887" indent="0" algn="ctr">
              <a:buNone/>
              <a:defRPr>
                <a:solidFill>
                  <a:schemeClr val="tx1">
                    <a:tint val="75000"/>
                  </a:schemeClr>
                </a:solidFill>
              </a:defRPr>
            </a:lvl8pPr>
            <a:lvl9pPr marL="36570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152932961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38717525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329180309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203156851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54474582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81220914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425" tIns="45714" rIns="91425" bIns="457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2562764893"/>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6"/>
            <a:ext cx="10198197" cy="788737"/>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425" tIns="45714" rIns="91425" bIns="457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425" tIns="45714" rIns="91425" bIns="457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2407440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00CEA7E-8B56-4B62-A667-82EE9206C91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7841591"/>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82457430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1937904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1181223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4307345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86065010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013736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1442201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85434442"/>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568274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154464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DE6EE92-F350-43C8-9E97-730AB88D03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3819991"/>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6092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3546727"/>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1071772"/>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1186984"/>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9825922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91421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450D7E4-5F40-4353-9B39-EEE547ACD2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485967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7390536-0270-4C0D-84E5-9948DAAA74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908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cs typeface="Arial" pitchFamily="34" charset="0"/>
              </a:rPr>
              <a:t>HIV and AIDS</a:t>
            </a:r>
            <a:endParaRPr lang="th-TH" sz="3600" b="1">
              <a:solidFill>
                <a:prstClr val="white"/>
              </a:solidFill>
              <a:ea typeface="ＭＳ Ｐゴシック" charset="-128"/>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7347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81111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D8A6E20D-BE0A-4438-8931-716AC483E45B}" type="slidenum">
              <a:rPr lang="th-TH"/>
              <a:pPr/>
              <a:t>‹#›</a:t>
            </a:fld>
            <a:endParaRPr lang="th-TH"/>
          </a:p>
        </p:txBody>
      </p:sp>
    </p:spTree>
    <p:extLst>
      <p:ext uri="{BB962C8B-B14F-4D97-AF65-F5344CB8AC3E}">
        <p14:creationId xmlns:p14="http://schemas.microsoft.com/office/powerpoint/2010/main" val="6955359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90FD049-8DD9-49CE-9708-12D8E8D53618}" type="slidenum">
              <a:rPr lang="th-TH"/>
              <a:pPr/>
              <a:t>‹#›</a:t>
            </a:fld>
            <a:endParaRPr lang="th-TH"/>
          </a:p>
        </p:txBody>
      </p:sp>
    </p:spTree>
    <p:extLst>
      <p:ext uri="{BB962C8B-B14F-4D97-AF65-F5344CB8AC3E}">
        <p14:creationId xmlns:p14="http://schemas.microsoft.com/office/powerpoint/2010/main" val="335537546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A66D930-B12D-449E-AB85-5DBA07E47763}" type="slidenum">
              <a:rPr lang="th-TH"/>
              <a:pPr/>
              <a:t>‹#›</a:t>
            </a:fld>
            <a:endParaRPr lang="th-TH"/>
          </a:p>
        </p:txBody>
      </p:sp>
    </p:spTree>
    <p:extLst>
      <p:ext uri="{BB962C8B-B14F-4D97-AF65-F5344CB8AC3E}">
        <p14:creationId xmlns:p14="http://schemas.microsoft.com/office/powerpoint/2010/main" val="116610067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D023F92-6C0E-48DB-BE7E-E1551ED0484F}" type="slidenum">
              <a:rPr lang="th-TH"/>
              <a:pPr/>
              <a:t>‹#›</a:t>
            </a:fld>
            <a:endParaRPr lang="th-TH"/>
          </a:p>
        </p:txBody>
      </p:sp>
    </p:spTree>
    <p:extLst>
      <p:ext uri="{BB962C8B-B14F-4D97-AF65-F5344CB8AC3E}">
        <p14:creationId xmlns:p14="http://schemas.microsoft.com/office/powerpoint/2010/main" val="42047279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F62A3D9F-6471-4DB5-BC63-339456BCCE28}" type="slidenum">
              <a:rPr lang="th-TH"/>
              <a:pPr/>
              <a:t>‹#›</a:t>
            </a:fld>
            <a:endParaRPr lang="th-TH"/>
          </a:p>
        </p:txBody>
      </p:sp>
    </p:spTree>
    <p:extLst>
      <p:ext uri="{BB962C8B-B14F-4D97-AF65-F5344CB8AC3E}">
        <p14:creationId xmlns:p14="http://schemas.microsoft.com/office/powerpoint/2010/main" val="41993028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502EA1D-3866-4FCC-B9B0-A1BEA74E9A12}" type="slidenum">
              <a:rPr lang="th-TH"/>
              <a:pPr/>
              <a:t>‹#›</a:t>
            </a:fld>
            <a:endParaRPr lang="th-TH"/>
          </a:p>
        </p:txBody>
      </p:sp>
    </p:spTree>
    <p:extLst>
      <p:ext uri="{BB962C8B-B14F-4D97-AF65-F5344CB8AC3E}">
        <p14:creationId xmlns:p14="http://schemas.microsoft.com/office/powerpoint/2010/main" val="40063756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B89959-C552-4698-9984-28F8E19001AF}" type="slidenum">
              <a:rPr lang="th-TH"/>
              <a:pPr/>
              <a:t>‹#›</a:t>
            </a:fld>
            <a:endParaRPr lang="th-TH"/>
          </a:p>
        </p:txBody>
      </p:sp>
    </p:spTree>
    <p:extLst>
      <p:ext uri="{BB962C8B-B14F-4D97-AF65-F5344CB8AC3E}">
        <p14:creationId xmlns:p14="http://schemas.microsoft.com/office/powerpoint/2010/main" val="4963085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93BB4B8B-33A0-4789-B001-FDB9FCAFDFD1}" type="slidenum">
              <a:rPr lang="th-TH"/>
              <a:pPr/>
              <a:t>‹#›</a:t>
            </a:fld>
            <a:endParaRPr lang="th-TH"/>
          </a:p>
        </p:txBody>
      </p:sp>
    </p:spTree>
    <p:extLst>
      <p:ext uri="{BB962C8B-B14F-4D97-AF65-F5344CB8AC3E}">
        <p14:creationId xmlns:p14="http://schemas.microsoft.com/office/powerpoint/2010/main" val="42126203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4187633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8708948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11147588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417547795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88459347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645351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38335074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0616812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420203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88836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3912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88647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1412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16041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143909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536092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311054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8583386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5555905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3317656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14505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513277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9197116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162786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6590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0383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11103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553460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031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06759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026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029080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89832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273251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194527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2842162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9297593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223357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66300631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7112785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74461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8188265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1378666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00091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626541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769271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9631750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4696012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344103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545283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84279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86700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371380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251069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6998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859477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8908340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586701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8517804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406011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4996518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93131984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80440681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24868193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2998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256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8488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613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0082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1854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184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4.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3.png"/><Relationship Id="rId5" Type="http://schemas.openxmlformats.org/officeDocument/2006/relationships/slideLayout" Target="../slideLayouts/slideLayout113.xml"/><Relationship Id="rId10" Type="http://schemas.openxmlformats.org/officeDocument/2006/relationships/theme" Target="../theme/theme16.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7.png"/><Relationship Id="rId5" Type="http://schemas.openxmlformats.org/officeDocument/2006/relationships/slideLayout" Target="../slideLayouts/slideLayout122.xml"/><Relationship Id="rId10" Type="http://schemas.openxmlformats.org/officeDocument/2006/relationships/image" Target="../media/image6.png"/><Relationship Id="rId4" Type="http://schemas.openxmlformats.org/officeDocument/2006/relationships/slideLayout" Target="../slideLayouts/slideLayout12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4.png"/><Relationship Id="rId5" Type="http://schemas.openxmlformats.org/officeDocument/2006/relationships/slideLayout" Target="../slideLayouts/slideLayout130.xml"/><Relationship Id="rId10"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4.png"/><Relationship Id="rId5" Type="http://schemas.openxmlformats.org/officeDocument/2006/relationships/slideLayout" Target="../slideLayouts/slideLayout146.xml"/><Relationship Id="rId10" Type="http://schemas.openxmlformats.org/officeDocument/2006/relationships/image" Target="../media/image3.png"/><Relationship Id="rId4" Type="http://schemas.openxmlformats.org/officeDocument/2006/relationships/slideLayout" Target="../slideLayouts/slideLayout145.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image" Target="../media/image7.png"/><Relationship Id="rId5" Type="http://schemas.openxmlformats.org/officeDocument/2006/relationships/slideLayout" Target="../slideLayouts/slideLayout154.xml"/><Relationship Id="rId10" Type="http://schemas.openxmlformats.org/officeDocument/2006/relationships/image" Target="../media/image6.png"/><Relationship Id="rId4" Type="http://schemas.openxmlformats.org/officeDocument/2006/relationships/slideLayout" Target="../slideLayouts/slideLayout153.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image" Target="../media/image4.png"/><Relationship Id="rId5" Type="http://schemas.openxmlformats.org/officeDocument/2006/relationships/slideLayout" Target="../slideLayouts/slideLayout162.xml"/><Relationship Id="rId10" Type="http://schemas.openxmlformats.org/officeDocument/2006/relationships/image" Target="../media/image3.png"/><Relationship Id="rId4" Type="http://schemas.openxmlformats.org/officeDocument/2006/relationships/slideLayout" Target="../slideLayouts/slideLayout161.xml"/><Relationship Id="rId9"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331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488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3332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9030745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241" name="Google Shape;241;p4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070270677"/>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792876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9994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2056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925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142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44"/>
            <a:ext cx="723900" cy="365125"/>
          </a:xfrm>
          <a:prstGeom prst="rect">
            <a:avLst/>
          </a:prstGeom>
        </p:spPr>
        <p:txBody>
          <a:bodyPr vert="horz" wrap="square" lIns="91425" tIns="45714" rIns="91425" bIns="45714" numCol="1" anchor="b" anchorCtr="0" compatLnSpc="1">
            <a:prstTxWarp prst="textNoShape">
              <a:avLst/>
            </a:prstTxWarp>
          </a:bodyPr>
          <a:lstStyle>
            <a:lvl1pPr algn="r">
              <a:defRPr sz="1200">
                <a:solidFill>
                  <a:srgbClr val="898989"/>
                </a:solidFill>
              </a:defRPr>
            </a:lvl1pPr>
          </a:lstStyle>
          <a:p>
            <a:pPr defTabSz="914252" fontAlgn="base">
              <a:spcBef>
                <a:spcPct val="0"/>
              </a:spcBef>
              <a:spcAft>
                <a:spcPct val="0"/>
              </a:spcAft>
            </a:pPr>
            <a:fld id="{68342273-0D69-4AC5-AE29-6A307D77DA9D}" type="slidenum">
              <a:rPr lang="th-TH">
                <a:ea typeface="ＭＳ Ｐゴシック" charset="-128"/>
              </a:rPr>
              <a:pPr defTabSz="914252" fontAlgn="base">
                <a:spcBef>
                  <a:spcPct val="0"/>
                </a:spcBef>
                <a:spcAft>
                  <a:spcPct val="0"/>
                </a:spcAft>
              </a:pPr>
              <a:t>‹#›</a:t>
            </a:fld>
            <a:endParaRPr lang="th-TH">
              <a:ea typeface="ＭＳ Ｐゴシック"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4" tIns="49777" rIns="99554" bIns="49777" anchor="ctr"/>
          <a:lstStyle/>
          <a:p>
            <a:pPr algn="ctr" defTabSz="914252">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39"/>
            <a:ext cx="4341284" cy="654524"/>
          </a:xfrm>
          <a:prstGeom prst="rect">
            <a:avLst/>
          </a:prstGeom>
          <a:noFill/>
          <a:ln>
            <a:noFill/>
          </a:ln>
        </p:spPr>
        <p:txBody>
          <a:bodyPr lIns="99554" tIns="49777" rIns="99554" bIns="4977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52"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90" y="800100"/>
            <a:ext cx="4948767" cy="439080"/>
          </a:xfrm>
          <a:prstGeom prst="rect">
            <a:avLst/>
          </a:prstGeom>
          <a:noFill/>
        </p:spPr>
        <p:txBody>
          <a:bodyPr lIns="99554" tIns="49777" rIns="99554" bIns="49777">
            <a:spAutoFit/>
          </a:bodyPr>
          <a:lstStyle/>
          <a:p>
            <a:pPr defTabSz="914252">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4341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128" algn="ctr" rtl="0" fontAlgn="base">
        <a:spcBef>
          <a:spcPct val="0"/>
        </a:spcBef>
        <a:spcAft>
          <a:spcPct val="0"/>
        </a:spcAft>
        <a:defRPr sz="4400">
          <a:solidFill>
            <a:schemeClr val="tx1"/>
          </a:solidFill>
          <a:latin typeface="Arial" pitchFamily="34" charset="0"/>
          <a:cs typeface="Cordia New" pitchFamily="34" charset="-34"/>
        </a:defRPr>
      </a:lvl6pPr>
      <a:lvl7pPr marL="914252" algn="ctr" rtl="0" fontAlgn="base">
        <a:spcBef>
          <a:spcPct val="0"/>
        </a:spcBef>
        <a:spcAft>
          <a:spcPct val="0"/>
        </a:spcAft>
        <a:defRPr sz="4400">
          <a:solidFill>
            <a:schemeClr val="tx1"/>
          </a:solidFill>
          <a:latin typeface="Arial" pitchFamily="34" charset="0"/>
          <a:cs typeface="Cordia New" pitchFamily="34" charset="-34"/>
        </a:defRPr>
      </a:lvl7pPr>
      <a:lvl8pPr marL="1371380" algn="ctr" rtl="0" fontAlgn="base">
        <a:spcBef>
          <a:spcPct val="0"/>
        </a:spcBef>
        <a:spcAft>
          <a:spcPct val="0"/>
        </a:spcAft>
        <a:defRPr sz="4400">
          <a:solidFill>
            <a:schemeClr val="tx1"/>
          </a:solidFill>
          <a:latin typeface="Arial" pitchFamily="34" charset="0"/>
          <a:cs typeface="Cordia New" pitchFamily="34" charset="-34"/>
        </a:defRPr>
      </a:lvl8pPr>
      <a:lvl9pPr marL="18285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844" indent="-342844"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832" indent="-285704"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2816" indent="-22856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599944"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4pPr>
      <a:lvl5pPr marL="2057072"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5pPr>
      <a:lvl6pPr marL="2514197"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325"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451"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78"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4252" rtl="0" eaLnBrk="1" latinLnBrk="0" hangingPunct="1">
        <a:defRPr sz="2800" kern="1200">
          <a:solidFill>
            <a:schemeClr val="tx1"/>
          </a:solidFill>
          <a:latin typeface="+mn-lt"/>
          <a:ea typeface="+mn-ea"/>
          <a:cs typeface="+mn-cs"/>
        </a:defRPr>
      </a:lvl1pPr>
      <a:lvl2pPr marL="457128" algn="l" defTabSz="914252" rtl="0" eaLnBrk="1" latinLnBrk="0" hangingPunct="1">
        <a:defRPr sz="2800" kern="1200">
          <a:solidFill>
            <a:schemeClr val="tx1"/>
          </a:solidFill>
          <a:latin typeface="+mn-lt"/>
          <a:ea typeface="+mn-ea"/>
          <a:cs typeface="+mn-cs"/>
        </a:defRPr>
      </a:lvl2pPr>
      <a:lvl3pPr marL="914252" algn="l" defTabSz="914252" rtl="0" eaLnBrk="1" latinLnBrk="0" hangingPunct="1">
        <a:defRPr sz="2800" kern="1200">
          <a:solidFill>
            <a:schemeClr val="tx1"/>
          </a:solidFill>
          <a:latin typeface="+mn-lt"/>
          <a:ea typeface="+mn-ea"/>
          <a:cs typeface="+mn-cs"/>
        </a:defRPr>
      </a:lvl3pPr>
      <a:lvl4pPr marL="1371380" algn="l" defTabSz="914252" rtl="0" eaLnBrk="1" latinLnBrk="0" hangingPunct="1">
        <a:defRPr sz="2800" kern="1200">
          <a:solidFill>
            <a:schemeClr val="tx1"/>
          </a:solidFill>
          <a:latin typeface="+mn-lt"/>
          <a:ea typeface="+mn-ea"/>
          <a:cs typeface="+mn-cs"/>
        </a:defRPr>
      </a:lvl4pPr>
      <a:lvl5pPr marL="1828508" algn="l" defTabSz="914252" rtl="0" eaLnBrk="1" latinLnBrk="0" hangingPunct="1">
        <a:defRPr sz="2800" kern="1200">
          <a:solidFill>
            <a:schemeClr val="tx1"/>
          </a:solidFill>
          <a:latin typeface="+mn-lt"/>
          <a:ea typeface="+mn-ea"/>
          <a:cs typeface="+mn-cs"/>
        </a:defRPr>
      </a:lvl5pPr>
      <a:lvl6pPr marL="2285635" algn="l" defTabSz="914252" rtl="0" eaLnBrk="1" latinLnBrk="0" hangingPunct="1">
        <a:defRPr sz="2800" kern="1200">
          <a:solidFill>
            <a:schemeClr val="tx1"/>
          </a:solidFill>
          <a:latin typeface="+mn-lt"/>
          <a:ea typeface="+mn-ea"/>
          <a:cs typeface="+mn-cs"/>
        </a:defRPr>
      </a:lvl6pPr>
      <a:lvl7pPr marL="2742761" algn="l" defTabSz="914252" rtl="0" eaLnBrk="1" latinLnBrk="0" hangingPunct="1">
        <a:defRPr sz="2800" kern="1200">
          <a:solidFill>
            <a:schemeClr val="tx1"/>
          </a:solidFill>
          <a:latin typeface="+mn-lt"/>
          <a:ea typeface="+mn-ea"/>
          <a:cs typeface="+mn-cs"/>
        </a:defRPr>
      </a:lvl7pPr>
      <a:lvl8pPr marL="3199887" algn="l" defTabSz="914252" rtl="0" eaLnBrk="1" latinLnBrk="0" hangingPunct="1">
        <a:defRPr sz="2800" kern="1200">
          <a:solidFill>
            <a:schemeClr val="tx1"/>
          </a:solidFill>
          <a:latin typeface="+mn-lt"/>
          <a:ea typeface="+mn-ea"/>
          <a:cs typeface="+mn-cs"/>
        </a:defRPr>
      </a:lvl8pPr>
      <a:lvl9pPr marL="3657015" algn="l" defTabSz="914252" rtl="0" eaLnBrk="1" latinLnBrk="0" hangingPunct="1">
        <a:defRPr sz="2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837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08411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60F2B91-8F98-4088-B5AB-31B14FD422A4}"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26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1395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E5A6CD6-E7A0-4929-89C9-30B1037C6206}"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1332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11796136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8342273-0D69-4AC5-AE29-6A307D77DA9D}"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057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561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2122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1508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chart" Target="../charts/chart8.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chart" Target="../charts/chart20.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chart" Target="../charts/chart24.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8.xml"/><Relationship Id="rId2" Type="http://schemas.openxmlformats.org/officeDocument/2006/relationships/slide" Target="slide3.xml"/><Relationship Id="rId1" Type="http://schemas.openxmlformats.org/officeDocument/2006/relationships/slideLayout" Target="../slideLayouts/slideLayout37.xml"/><Relationship Id="rId6" Type="http://schemas.openxmlformats.org/officeDocument/2006/relationships/slide" Target="slide50.xml"/><Relationship Id="rId5" Type="http://schemas.openxmlformats.org/officeDocument/2006/relationships/slide" Target="slide47.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chart" Target="../charts/chart30.xml"/><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chart" Target="../charts/chart41.xml"/><Relationship Id="rId4" Type="http://schemas.openxmlformats.org/officeDocument/2006/relationships/chart" Target="../charts/chart40.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chart" Target="../charts/chart4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chart" Target="../charts/chart4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chart" Target="../charts/char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chart" Target="../charts/chart52.xml"/><Relationship Id="rId4" Type="http://schemas.openxmlformats.org/officeDocument/2006/relationships/chart" Target="../charts/chart51.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chart" Target="../charts/chart58.xml"/><Relationship Id="rId4" Type="http://schemas.openxmlformats.org/officeDocument/2006/relationships/chart" Target="../charts/chart57.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chart" Target="../charts/chart60.xml"/><Relationship Id="rId4" Type="http://schemas.openxmlformats.org/officeDocument/2006/relationships/chart" Target="../charts/chart59.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xml"/><Relationship Id="rId1" Type="http://schemas.openxmlformats.org/officeDocument/2006/relationships/slideLayout" Target="../slideLayouts/slideLayout154.xml"/><Relationship Id="rId4" Type="http://schemas.openxmlformats.org/officeDocument/2006/relationships/hyperlink" Target="http://www.aidsinfo.unaids.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chart" Target="../charts/chart62.xml"/><Relationship Id="rId4" Type="http://schemas.openxmlformats.org/officeDocument/2006/relationships/chart" Target="../charts/chart61.xml"/></Relationships>
</file>

<file path=ppt/slides/_rels/slide5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63.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chart" Target="../charts/chart64.xm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openxmlformats.org/officeDocument/2006/relationships/chart" Target="../charts/chart65.xml"/><Relationship Id="rId4" Type="http://schemas.openxmlformats.org/officeDocument/2006/relationships/hyperlink" Target="http://www.aidsinfoonline.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66.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chart" Target="../charts/chart67.xml"/><Relationship Id="rId4" Type="http://schemas.openxmlformats.org/officeDocument/2006/relationships/hyperlink" Target="http://www.aidsinfoonline.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 Id="rId4" Type="http://schemas.openxmlformats.org/officeDocument/2006/relationships/chart" Target="../charts/char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4.xml"/><Relationship Id="rId6" Type="http://schemas.openxmlformats.org/officeDocument/2006/relationships/hyperlink" Target="http://www.aidsinfo.unaids.org/" TargetMode="Externa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72.xml"/></Relationships>
</file>

<file path=ppt/slides/_rels/slide6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5" Type="http://schemas.openxmlformats.org/officeDocument/2006/relationships/chart" Target="../charts/chart76.xml"/><Relationship Id="rId4" Type="http://schemas.openxmlformats.org/officeDocument/2006/relationships/chart" Target="../charts/chart75.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7.xml"/><Relationship Id="rId1" Type="http://schemas.openxmlformats.org/officeDocument/2006/relationships/slideLayout" Target="../slideLayouts/slideLayout154.xml"/></Relationships>
</file>

<file path=ppt/slides/_rels/slide6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9.xml"/><Relationship Id="rId1" Type="http://schemas.openxmlformats.org/officeDocument/2006/relationships/slideLayout" Target="../slideLayouts/slideLayout154.xml"/></Relationships>
</file>

<file path=ppt/slides/_rels/slide6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xml"/><Relationship Id="rId1" Type="http://schemas.openxmlformats.org/officeDocument/2006/relationships/slideLayout" Target="../slideLayouts/slideLayout154.xml"/><Relationship Id="rId4" Type="http://schemas.openxmlformats.org/officeDocument/2006/relationships/hyperlink" Target="http://www.aidsinfo.unaids.org/" TargetMode="External"/></Relationships>
</file>

<file path=ppt/slides/_rels/slide7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25.xml"/><Relationship Id="rId1" Type="http://schemas.openxmlformats.org/officeDocument/2006/relationships/slideLayout" Target="../slideLayouts/slideLayout154.xml"/><Relationship Id="rId6" Type="http://schemas.openxmlformats.org/officeDocument/2006/relationships/hyperlink" Target="http://www.aidsinfo.unaids.org/" TargetMode="External"/><Relationship Id="rId5" Type="http://schemas.openxmlformats.org/officeDocument/2006/relationships/hyperlink" Target="http://www.aidsdatahub.org/" TargetMode="External"/><Relationship Id="rId4" Type="http://schemas.openxmlformats.org/officeDocument/2006/relationships/chart" Target="../charts/chart83.xml"/></Relationships>
</file>

<file path=ppt/slides/_rels/slide7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7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62.xml"/></Relationships>
</file>

<file path=ppt/slides/_rels/slide7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4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0" y="43348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Indonesia</a:t>
            </a:r>
            <a:endParaRPr lang="th-TH" dirty="0"/>
          </a:p>
        </p:txBody>
      </p:sp>
      <p:sp>
        <p:nvSpPr>
          <p:cNvPr id="2" name="TextBox 1">
            <a:extLst>
              <a:ext uri="{FF2B5EF4-FFF2-40B4-BE49-F238E27FC236}">
                <a16:creationId xmlns:a16="http://schemas.microsoft.com/office/drawing/2014/main" id="{B3C76EC5-29CF-445D-9BEE-1C026B06A98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2021</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1525188"/>
              </p:ext>
            </p:extLst>
          </p:nvPr>
        </p:nvGraphicFramePr>
        <p:xfrm>
          <a:off x="17526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5538"/>
            <a:ext cx="8402672" cy="714388"/>
          </a:xfrm>
        </p:spPr>
        <p:txBody>
          <a:bodyPr/>
          <a:lstStyle/>
          <a:p>
            <a:r>
              <a:rPr lang="en-GB" dirty="0"/>
              <a:t>HIV prevalence among key populations, 2007 - 2015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217470" y="6540501"/>
            <a:ext cx="8763000" cy="3810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4"/>
              </a:rPr>
              <a:t>www.aidsdatahub.org</a:t>
            </a:r>
            <a:r>
              <a:rPr lang="en-US" dirty="0">
                <a:solidFill>
                  <a:prstClr val="black"/>
                </a:solidFill>
              </a:rPr>
              <a:t> based on Integrated Biological and Behavioral Surveys  and Global AIDS Monitoring 2018</a:t>
            </a:r>
          </a:p>
        </p:txBody>
      </p:sp>
      <p:graphicFrame>
        <p:nvGraphicFramePr>
          <p:cNvPr id="10" name="Chart 9"/>
          <p:cNvGraphicFramePr>
            <a:graphicFrameLocks noGrp="1"/>
          </p:cNvGraphicFramePr>
          <p:nvPr>
            <p:extLst>
              <p:ext uri="{D42A27DB-BD31-4B8C-83A1-F6EECF244321}">
                <p14:modId xmlns:p14="http://schemas.microsoft.com/office/powerpoint/2010/main" val="961392944"/>
              </p:ext>
            </p:extLst>
          </p:nvPr>
        </p:nvGraphicFramePr>
        <p:xfrm>
          <a:off x="6054544" y="2438401"/>
          <a:ext cx="4232457" cy="3565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855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81" y="1584912"/>
            <a:ext cx="8402672" cy="504000"/>
          </a:xfrm>
        </p:spPr>
        <p:txBody>
          <a:bodyPr/>
          <a:lstStyle/>
          <a:p>
            <a:r>
              <a:rPr lang="en-US" dirty="0"/>
              <a:t>HIV prevalence among key populations</a:t>
            </a:r>
            <a:r>
              <a:rPr lang="en-US"/>
              <a:t>, 2018-2019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90961" y="6585962"/>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409DBCBB-9590-43C7-AEE8-B2BCE08514BC}"/>
              </a:ext>
            </a:extLst>
          </p:cNvPr>
          <p:cNvGrpSpPr/>
          <p:nvPr/>
        </p:nvGrpSpPr>
        <p:grpSpPr>
          <a:xfrm>
            <a:off x="3822215" y="2411599"/>
            <a:ext cx="4547570" cy="3913001"/>
            <a:chOff x="0" y="0"/>
            <a:chExt cx="4484673" cy="4031579"/>
          </a:xfrm>
        </p:grpSpPr>
        <p:graphicFrame>
          <p:nvGraphicFramePr>
            <p:cNvPr id="17" name="Chart 16">
              <a:extLst>
                <a:ext uri="{FF2B5EF4-FFF2-40B4-BE49-F238E27FC236}">
                  <a16:creationId xmlns:a16="http://schemas.microsoft.com/office/drawing/2014/main" id="{1B01442C-DA1A-4A23-A0CC-D6A38987918B}"/>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C54D5EE-0C78-44C4-B754-AF07D7E7B7FF}"/>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1EE86B9C-27E3-4D99-B42A-D172610CE521}"/>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F74BABB6-F938-4D3E-B097-731C9A8D6815}"/>
                </a:ext>
              </a:extLst>
            </p:cNvPr>
            <p:cNvGraphicFramePr>
              <a:graphicFrameLocks/>
            </p:cNvGraphicFramePr>
            <p:nvPr/>
          </p:nvGraphicFramePr>
          <p:xfrm>
            <a:off x="1397228" y="2799262"/>
            <a:ext cx="3068398" cy="123231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18">
              <a:extLst>
                <a:ext uri="{FF2B5EF4-FFF2-40B4-BE49-F238E27FC236}">
                  <a16:creationId xmlns:a16="http://schemas.microsoft.com/office/drawing/2014/main" id="{ED9EBAC6-1C90-4D3F-BFC2-6DBD4D0B421E}"/>
                </a:ext>
              </a:extLst>
            </p:cNvPr>
            <p:cNvSpPr txBox="1"/>
            <p:nvPr/>
          </p:nvSpPr>
          <p:spPr>
            <a:xfrm>
              <a:off x="2" y="2245361"/>
              <a:ext cx="1542631" cy="59072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INJECT DRUGS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2" name="TextBox 19">
              <a:extLst>
                <a:ext uri="{FF2B5EF4-FFF2-40B4-BE49-F238E27FC236}">
                  <a16:creationId xmlns:a16="http://schemas.microsoft.com/office/drawing/2014/main" id="{F4240610-A9E1-4F64-A02C-3C085877CDDE}"/>
                </a:ext>
              </a:extLst>
            </p:cNvPr>
            <p:cNvSpPr txBox="1"/>
            <p:nvPr/>
          </p:nvSpPr>
          <p:spPr>
            <a:xfrm>
              <a:off x="0" y="1238150"/>
              <a:ext cx="1409770" cy="6996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WITH MEN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3" name="TextBox 20">
              <a:extLst>
                <a:ext uri="{FF2B5EF4-FFF2-40B4-BE49-F238E27FC236}">
                  <a16:creationId xmlns:a16="http://schemas.microsoft.com/office/drawing/2014/main" id="{948E09F6-6648-4C6C-8B33-CA7009319F4D}"/>
                </a:ext>
              </a:extLst>
            </p:cNvPr>
            <p:cNvSpPr txBox="1"/>
            <p:nvPr/>
          </p:nvSpPr>
          <p:spPr>
            <a:xfrm>
              <a:off x="0" y="231982"/>
              <a:ext cx="1542632" cy="66142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4" name="TextBox 21">
              <a:extLst>
                <a:ext uri="{FF2B5EF4-FFF2-40B4-BE49-F238E27FC236}">
                  <a16:creationId xmlns:a16="http://schemas.microsoft.com/office/drawing/2014/main" id="{4629B6E1-662B-40CE-BBE3-75F3EBA33CF8}"/>
                </a:ext>
              </a:extLst>
            </p:cNvPr>
            <p:cNvSpPr txBox="1"/>
            <p:nvPr/>
          </p:nvSpPr>
          <p:spPr>
            <a:xfrm>
              <a:off x="0" y="3269862"/>
              <a:ext cx="1416276" cy="697622"/>
            </a:xfrm>
            <a:prstGeom prst="rect">
              <a:avLst/>
            </a:prstGeom>
            <a:solidFill>
              <a:sysClr val="window" lastClr="FFFFF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SEX WORKERS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grpSp>
      <p:cxnSp>
        <p:nvCxnSpPr>
          <p:cNvPr id="32" name="Straight Connector 31">
            <a:extLst>
              <a:ext uri="{FF2B5EF4-FFF2-40B4-BE49-F238E27FC236}">
                <a16:creationId xmlns:a16="http://schemas.microsoft.com/office/drawing/2014/main" id="{AC8DD52F-6265-4566-8338-31D674A1C14A}"/>
              </a:ext>
            </a:extLst>
          </p:cNvPr>
          <p:cNvCxnSpPr/>
          <p:nvPr/>
        </p:nvCxnSpPr>
        <p:spPr>
          <a:xfrm>
            <a:off x="3784361" y="5270473"/>
            <a:ext cx="4396855" cy="0"/>
          </a:xfrm>
          <a:prstGeom prst="line">
            <a:avLst/>
          </a:prstGeom>
          <a:noFill/>
          <a:ln w="15875" cap="flat" cmpd="sng" algn="ctr">
            <a:solidFill>
              <a:sysClr val="window" lastClr="FFFFFF">
                <a:lumMod val="75000"/>
              </a:sysClr>
            </a:solidFill>
            <a:prstDash val="sysDot"/>
            <a:miter lim="800000"/>
          </a:ln>
          <a:effectLst/>
        </p:spPr>
      </p:cxnSp>
      <p:cxnSp>
        <p:nvCxnSpPr>
          <p:cNvPr id="33" name="Straight Connector 32">
            <a:extLst>
              <a:ext uri="{FF2B5EF4-FFF2-40B4-BE49-F238E27FC236}">
                <a16:creationId xmlns:a16="http://schemas.microsoft.com/office/drawing/2014/main" id="{4E6843E0-31E5-408B-981E-BED4897F8B28}"/>
              </a:ext>
            </a:extLst>
          </p:cNvPr>
          <p:cNvCxnSpPr/>
          <p:nvPr/>
        </p:nvCxnSpPr>
        <p:spPr>
          <a:xfrm>
            <a:off x="3784361" y="4256819"/>
            <a:ext cx="4396855" cy="0"/>
          </a:xfrm>
          <a:prstGeom prst="line">
            <a:avLst/>
          </a:prstGeom>
          <a:noFill/>
          <a:ln w="15875" cap="flat" cmpd="sng" algn="ctr">
            <a:solidFill>
              <a:sysClr val="window" lastClr="FFFFFF">
                <a:lumMod val="75000"/>
              </a:sysClr>
            </a:solidFill>
            <a:prstDash val="sysDot"/>
            <a:miter lim="800000"/>
          </a:ln>
          <a:effectLst/>
        </p:spPr>
      </p:cxnSp>
      <p:cxnSp>
        <p:nvCxnSpPr>
          <p:cNvPr id="34" name="Straight Connector 33">
            <a:extLst>
              <a:ext uri="{FF2B5EF4-FFF2-40B4-BE49-F238E27FC236}">
                <a16:creationId xmlns:a16="http://schemas.microsoft.com/office/drawing/2014/main" id="{75CBEA70-4C8F-436D-9BC7-1D03EBAB8F1D}"/>
              </a:ext>
            </a:extLst>
          </p:cNvPr>
          <p:cNvCxnSpPr/>
          <p:nvPr/>
        </p:nvCxnSpPr>
        <p:spPr>
          <a:xfrm>
            <a:off x="3822215" y="3373121"/>
            <a:ext cx="4396855" cy="0"/>
          </a:xfrm>
          <a:prstGeom prst="line">
            <a:avLst/>
          </a:prstGeom>
          <a:noFill/>
          <a:ln w="15875" cap="flat" cmpd="sng" algn="ctr">
            <a:solidFill>
              <a:sysClr val="window" lastClr="FFFFFF">
                <a:lumMod val="75000"/>
              </a:sysClr>
            </a:solidFill>
            <a:prstDash val="sysDot"/>
            <a:miter lim="800000"/>
          </a:ln>
          <a:effectLst/>
        </p:spPr>
      </p:cxnSp>
    </p:spTree>
    <p:extLst>
      <p:ext uri="{BB962C8B-B14F-4D97-AF65-F5344CB8AC3E}">
        <p14:creationId xmlns:p14="http://schemas.microsoft.com/office/powerpoint/2010/main" val="212961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0222"/>
            <a:ext cx="8402672" cy="504000"/>
          </a:xfrm>
        </p:spPr>
        <p:txBody>
          <a:bodyPr/>
          <a:lstStyle/>
          <a:p>
            <a:r>
              <a:rPr lang="en-US" dirty="0"/>
              <a:t>HIV prevalence among direct FSW by city,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37987" y="6383624"/>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9" name="Chart 8"/>
          <p:cNvGraphicFramePr>
            <a:graphicFrameLocks noGrp="1"/>
          </p:cNvGraphicFramePr>
          <p:nvPr>
            <p:extLst>
              <p:ext uri="{D42A27DB-BD31-4B8C-83A1-F6EECF244321}">
                <p14:modId xmlns:p14="http://schemas.microsoft.com/office/powerpoint/2010/main" val="3241953372"/>
              </p:ext>
            </p:extLst>
          </p:nvPr>
        </p:nvGraphicFramePr>
        <p:xfrm>
          <a:off x="1721665" y="25146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1355911934"/>
              </p:ext>
            </p:extLst>
          </p:nvPr>
        </p:nvGraphicFramePr>
        <p:xfrm>
          <a:off x="6141265" y="25146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77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direct FSW by city, 2009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3810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1182199540"/>
              </p:ext>
            </p:extLst>
          </p:nvPr>
        </p:nvGraphicFramePr>
        <p:xfrm>
          <a:off x="1981200" y="2362200"/>
          <a:ext cx="8077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25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99933"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655227402"/>
              </p:ext>
            </p:extLst>
          </p:nvPr>
        </p:nvGraphicFramePr>
        <p:xfrm>
          <a:off x="1772148" y="2477905"/>
          <a:ext cx="521208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21119485"/>
              </p:ext>
            </p:extLst>
          </p:nvPr>
        </p:nvGraphicFramePr>
        <p:xfrm>
          <a:off x="7045487" y="2462915"/>
          <a:ext cx="338328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08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2009 &amp;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7398" y="646514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nvGraphicFramePr>
        <p:xfrm>
          <a:off x="2209800" y="2209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204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0331"/>
            <a:ext cx="8402672" cy="504000"/>
          </a:xfrm>
        </p:spPr>
        <p:txBody>
          <a:bodyPr/>
          <a:lstStyle/>
          <a:p>
            <a:r>
              <a:rPr lang="en-US" dirty="0"/>
              <a:t>HIV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343302231"/>
              </p:ext>
            </p:extLst>
          </p:nvPr>
        </p:nvGraphicFramePr>
        <p:xfrm>
          <a:off x="1676400" y="2514600"/>
          <a:ext cx="432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extLst>
              <p:ext uri="{D42A27DB-BD31-4B8C-83A1-F6EECF244321}">
                <p14:modId xmlns:p14="http://schemas.microsoft.com/office/powerpoint/2010/main" val="3045490349"/>
              </p:ext>
            </p:extLst>
          </p:nvPr>
        </p:nvGraphicFramePr>
        <p:xfrm>
          <a:off x="6172200" y="2514600"/>
          <a:ext cx="432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546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PWID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1149426914"/>
              </p:ext>
            </p:extLst>
          </p:nvPr>
        </p:nvGraphicFramePr>
        <p:xfrm>
          <a:off x="1697666" y="2703600"/>
          <a:ext cx="43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738039773"/>
              </p:ext>
            </p:extLst>
          </p:nvPr>
        </p:nvGraphicFramePr>
        <p:xfrm>
          <a:off x="6193466" y="2703600"/>
          <a:ext cx="432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1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8402672" cy="504000"/>
          </a:xfrm>
        </p:spPr>
        <p:txBody>
          <a:bodyPr/>
          <a:lstStyle/>
          <a:p>
            <a:r>
              <a:rPr lang="en-US" dirty="0"/>
              <a:t>HIV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0" y="647627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637969481"/>
              </p:ext>
            </p:extLst>
          </p:nvPr>
        </p:nvGraphicFramePr>
        <p:xfrm>
          <a:off x="6248400" y="23622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745840723"/>
              </p:ext>
            </p:extLst>
          </p:nvPr>
        </p:nvGraphicFramePr>
        <p:xfrm>
          <a:off x="1600200" y="2362200"/>
          <a:ext cx="45720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34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247023" y="635793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580796416"/>
              </p:ext>
            </p:extLst>
          </p:nvPr>
        </p:nvGraphicFramePr>
        <p:xfrm>
          <a:off x="1687033" y="2627306"/>
          <a:ext cx="43434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818597830"/>
              </p:ext>
            </p:extLst>
          </p:nvPr>
        </p:nvGraphicFramePr>
        <p:xfrm>
          <a:off x="6150934" y="2627306"/>
          <a:ext cx="43434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11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457200" y="25019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84163" y="163036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4153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762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3821576339"/>
              </p:ext>
            </p:extLst>
          </p:nvPr>
        </p:nvGraphicFramePr>
        <p:xfrm>
          <a:off x="1985962" y="2286000"/>
          <a:ext cx="82200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84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226475"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655491134"/>
              </p:ext>
            </p:extLst>
          </p:nvPr>
        </p:nvGraphicFramePr>
        <p:xfrm>
          <a:off x="2024062" y="2286000"/>
          <a:ext cx="8143876" cy="418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52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9715528" cy="504000"/>
          </a:xfrm>
        </p:spPr>
        <p:txBody>
          <a:bodyPr/>
          <a:lstStyle/>
          <a:p>
            <a:r>
              <a:rPr lang="en-US" dirty="0"/>
              <a:t>Chlamydia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228600" y="650156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13289102"/>
              </p:ext>
            </p:extLst>
          </p:nvPr>
        </p:nvGraphicFramePr>
        <p:xfrm>
          <a:off x="16764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4052241800"/>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20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192112" cy="504000"/>
          </a:xfrm>
        </p:spPr>
        <p:txBody>
          <a:bodyPr/>
          <a:lstStyle/>
          <a:p>
            <a:r>
              <a:rPr lang="en-US" dirty="0"/>
              <a:t>Chlamydia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48654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479867543"/>
              </p:ext>
            </p:extLst>
          </p:nvPr>
        </p:nvGraphicFramePr>
        <p:xfrm>
          <a:off x="1890712" y="2438400"/>
          <a:ext cx="83200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938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259866" y="650368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760628219"/>
              </p:ext>
            </p:extLst>
          </p:nvPr>
        </p:nvGraphicFramePr>
        <p:xfrm>
          <a:off x="1905000" y="2133600"/>
          <a:ext cx="8382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87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3367"/>
            <a:ext cx="9878561" cy="504000"/>
          </a:xfrm>
        </p:spPr>
        <p:txBody>
          <a:bodyPr/>
          <a:lstStyle/>
          <a:p>
            <a:r>
              <a:rPr lang="en-US" dirty="0"/>
              <a:t>Gonorrhea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290245" y="6414926"/>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86166686"/>
              </p:ext>
            </p:extLst>
          </p:nvPr>
        </p:nvGraphicFramePr>
        <p:xfrm>
          <a:off x="18288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4280531621"/>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00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7181"/>
            <a:ext cx="11201400" cy="504000"/>
          </a:xfrm>
        </p:spPr>
        <p:txBody>
          <a:bodyPr/>
          <a:lstStyle/>
          <a:p>
            <a:r>
              <a:rPr lang="en-US" dirty="0"/>
              <a:t>Gonorrhea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0" y="650180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743486589"/>
              </p:ext>
            </p:extLst>
          </p:nvPr>
        </p:nvGraphicFramePr>
        <p:xfrm>
          <a:off x="1752600" y="2362200"/>
          <a:ext cx="8610600" cy="410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23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4281" y="645878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3437959196"/>
              </p:ext>
            </p:extLst>
          </p:nvPr>
        </p:nvGraphicFramePr>
        <p:xfrm>
          <a:off x="2024062" y="2209800"/>
          <a:ext cx="81438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96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reported number of  HIV infections and AIDS cases, 1987-2013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676710212"/>
              </p:ext>
            </p:extLst>
          </p:nvPr>
        </p:nvGraphicFramePr>
        <p:xfrm>
          <a:off x="1828801" y="2362200"/>
          <a:ext cx="8673523"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226475" y="6400800"/>
            <a:ext cx="9755725"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spTree>
    <p:extLst>
      <p:ext uri="{BB962C8B-B14F-4D97-AF65-F5344CB8AC3E}">
        <p14:creationId xmlns:p14="http://schemas.microsoft.com/office/powerpoint/2010/main" val="366313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Annual reported HIV infections by mode of transmission 2010-2013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29</a:t>
            </a:fld>
            <a:endParaRPr lang="th-TH" dirty="0">
              <a:solidFill>
                <a:prstClr val="black">
                  <a:tint val="75000"/>
                </a:prstClr>
              </a:solidFill>
            </a:endParaRPr>
          </a:p>
        </p:txBody>
      </p:sp>
      <p:sp>
        <p:nvSpPr>
          <p:cNvPr id="9" name="TextBox 1"/>
          <p:cNvSpPr txBox="1"/>
          <p:nvPr/>
        </p:nvSpPr>
        <p:spPr>
          <a:xfrm>
            <a:off x="-76200" y="6402572"/>
            <a:ext cx="11277600"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graphicFrame>
        <p:nvGraphicFramePr>
          <p:cNvPr id="6" name="Chart 5"/>
          <p:cNvGraphicFramePr>
            <a:graphicFrameLocks noGrp="1"/>
          </p:cNvGraphicFramePr>
          <p:nvPr>
            <p:extLst>
              <p:ext uri="{D42A27DB-BD31-4B8C-83A1-F6EECF244321}">
                <p14:modId xmlns:p14="http://schemas.microsoft.com/office/powerpoint/2010/main" val="3135795873"/>
              </p:ext>
            </p:extLst>
          </p:nvPr>
        </p:nvGraphicFramePr>
        <p:xfrm>
          <a:off x="1752600" y="23622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71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8396900"/>
              </p:ext>
            </p:extLst>
          </p:nvPr>
        </p:nvGraphicFramePr>
        <p:xfrm>
          <a:off x="1847528" y="1988842"/>
          <a:ext cx="8352928" cy="4060153"/>
        </p:xfrm>
        <a:graphic>
          <a:graphicData uri="http://schemas.openxmlformats.org/drawingml/2006/table">
            <a:tbl>
              <a:tblPr/>
              <a:tblGrid>
                <a:gridCol w="6622098">
                  <a:extLst>
                    <a:ext uri="{9D8B030D-6E8A-4147-A177-3AD203B41FA5}">
                      <a16:colId xmlns:a16="http://schemas.microsoft.com/office/drawing/2014/main" val="20000"/>
                    </a:ext>
                  </a:extLst>
                </a:gridCol>
                <a:gridCol w="1730830">
                  <a:extLst>
                    <a:ext uri="{9D8B030D-6E8A-4147-A177-3AD203B41FA5}">
                      <a16:colId xmlns:a16="http://schemas.microsoft.com/office/drawing/2014/main" val="20001"/>
                    </a:ext>
                  </a:extLst>
                </a:gridCol>
              </a:tblGrid>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257,564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140,116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110/0.684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4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11,035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066119"/>
            <a:ext cx="121920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73152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7780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31</a:t>
            </a:fld>
            <a:endParaRPr lang="th-TH" dirty="0">
              <a:solidFill>
                <a:prstClr val="black">
                  <a:tint val="75000"/>
                </a:prstClr>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2563661284"/>
              </p:ext>
            </p:extLst>
          </p:nvPr>
        </p:nvGraphicFramePr>
        <p:xfrm>
          <a:off x="1981200" y="2667001"/>
          <a:ext cx="8077200" cy="35813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8600" y="6324601"/>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1. National AIDS Commission Indonesia. (2006). UNGASS Country Progress Report: Indonesia; 2. National AIDS Commission Indonesia. (2010). UNGASS Country Progress Report: Indonesia; and National AIDS Commission Indonesia. (2012). Country Report on the Follow up to the Declaration of Commitment on HIV/AIDS (UNGASS): Reporting Period 2010-2011. and Global AIDS Monitoring 2018</a:t>
            </a:r>
          </a:p>
        </p:txBody>
      </p:sp>
      <p:cxnSp>
        <p:nvCxnSpPr>
          <p:cNvPr id="7" name="Straight Connector 6"/>
          <p:cNvCxnSpPr/>
          <p:nvPr/>
        </p:nvCxnSpPr>
        <p:spPr>
          <a:xfrm>
            <a:off x="2895600" y="3242932"/>
            <a:ext cx="5940000" cy="0"/>
          </a:xfrm>
          <a:prstGeom prst="line">
            <a:avLst/>
          </a:prstGeom>
          <a:ln>
            <a:solidFill>
              <a:srgbClr val="E318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1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0210800" cy="504000"/>
          </a:xfrm>
        </p:spPr>
        <p:txBody>
          <a:bodyPr/>
          <a:lstStyle/>
          <a:p>
            <a:r>
              <a:rPr lang="en-US" dirty="0">
                <a:latin typeface="Arial" pitchFamily="34" charset="0"/>
                <a:cs typeface="Arial" pitchFamily="34" charset="0"/>
              </a:rPr>
              <a:t>Proportion of FSW who reported condom use with clients, 2007-2015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8" name="Rectangle 7"/>
          <p:cNvSpPr/>
          <p:nvPr/>
        </p:nvSpPr>
        <p:spPr>
          <a:xfrm>
            <a:off x="31679" y="6543070"/>
            <a:ext cx="79248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Integrated Biological and Behavioral Surveys (IBBS)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1770129773"/>
              </p:ext>
            </p:extLst>
          </p:nvPr>
        </p:nvGraphicFramePr>
        <p:xfrm>
          <a:off x="6172200" y="2438400"/>
          <a:ext cx="4176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96941921"/>
              </p:ext>
            </p:extLst>
          </p:nvPr>
        </p:nvGraphicFramePr>
        <p:xfrm>
          <a:off x="1843800" y="2438400"/>
          <a:ext cx="4176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501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277600" cy="504000"/>
          </a:xfrm>
        </p:spPr>
        <p:txBody>
          <a:bodyPr/>
          <a:lstStyle/>
          <a:p>
            <a:r>
              <a:rPr lang="en-US" dirty="0"/>
              <a:t>Proportion of MSM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33</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785978545"/>
              </p:ext>
            </p:extLst>
          </p:nvPr>
        </p:nvGraphicFramePr>
        <p:xfrm>
          <a:off x="2209800" y="2375785"/>
          <a:ext cx="7772400" cy="3935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97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506200" cy="504000"/>
          </a:xfrm>
        </p:spPr>
        <p:txBody>
          <a:bodyPr/>
          <a:lstStyle/>
          <a:p>
            <a:r>
              <a:rPr lang="en-US" dirty="0"/>
              <a:t>Proportion of TG people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471138"/>
            <a:ext cx="96012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1586912808"/>
              </p:ext>
            </p:extLst>
          </p:nvPr>
        </p:nvGraphicFramePr>
        <p:xfrm>
          <a:off x="2209800" y="2450735"/>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16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125200" cy="504000"/>
          </a:xfrm>
        </p:spPr>
        <p:txBody>
          <a:bodyPr/>
          <a:lstStyle/>
          <a:p>
            <a:r>
              <a:rPr lang="en-US" dirty="0"/>
              <a:t>Proportion of PWID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2242697267"/>
              </p:ext>
            </p:extLst>
          </p:nvPr>
        </p:nvGraphicFramePr>
        <p:xfrm>
          <a:off x="2209800" y="2371016"/>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93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430000" cy="504000"/>
          </a:xfrm>
        </p:spPr>
        <p:txBody>
          <a:bodyPr/>
          <a:lstStyle/>
          <a:p>
            <a:r>
              <a:rPr lang="en-US" dirty="0"/>
              <a:t>Proportion of high-risk men who reported condom use at last sex, and consistent condom use,  2011 and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36</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1150317102"/>
              </p:ext>
            </p:extLst>
          </p:nvPr>
        </p:nvGraphicFramePr>
        <p:xfrm>
          <a:off x="1813560" y="2414666"/>
          <a:ext cx="8305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2452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660725" cy="504000"/>
          </a:xfrm>
        </p:spPr>
        <p:txBody>
          <a:bodyPr/>
          <a:lstStyle/>
          <a:p>
            <a:r>
              <a:rPr lang="en-US" dirty="0">
                <a:latin typeface="Arial" pitchFamily="34" charset="0"/>
                <a:cs typeface="Arial" pitchFamily="34" charset="0"/>
              </a:rPr>
              <a:t>Proportion of key populations who reported condom use during commercial sex,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37</a:t>
            </a:fld>
            <a:endParaRPr lang="th-TH" dirty="0">
              <a:solidFill>
                <a:prstClr val="black">
                  <a:tint val="75000"/>
                </a:prstClr>
              </a:solidFill>
            </a:endParaRPr>
          </a:p>
        </p:txBody>
      </p:sp>
      <p:sp>
        <p:nvSpPr>
          <p:cNvPr id="8" name="Rectangle 7"/>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10" name="Chart 9"/>
          <p:cNvGraphicFramePr>
            <a:graphicFrameLocks noGrp="1"/>
          </p:cNvGraphicFramePr>
          <p:nvPr>
            <p:extLst>
              <p:ext uri="{D42A27DB-BD31-4B8C-83A1-F6EECF244321}">
                <p14:modId xmlns:p14="http://schemas.microsoft.com/office/powerpoint/2010/main" val="1479255428"/>
              </p:ext>
            </p:extLst>
          </p:nvPr>
        </p:nvGraphicFramePr>
        <p:xfrm>
          <a:off x="1905001" y="2362201"/>
          <a:ext cx="8086725" cy="3743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number of clients per week among female sex workers,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6" name="Rectangle 5"/>
          <p:cNvSpPr/>
          <p:nvPr/>
        </p:nvSpPr>
        <p:spPr>
          <a:xfrm>
            <a:off x="76200" y="6477000"/>
            <a:ext cx="10591800" cy="215444"/>
          </a:xfrm>
          <a:prstGeom prst="rect">
            <a:avLst/>
          </a:prstGeom>
        </p:spPr>
        <p:txBody>
          <a:bodyPr wrap="square">
            <a:spAutoFit/>
          </a:body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792606752"/>
              </p:ext>
            </p:extLst>
          </p:nvPr>
        </p:nvGraphicFramePr>
        <p:xfrm>
          <a:off x="1981200" y="2286000"/>
          <a:ext cx="8077200" cy="4157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468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Median number of sex partners in the last week among men who have sex with men and </a:t>
            </a:r>
            <a:r>
              <a:rPr lang="en-US" dirty="0" err="1"/>
              <a:t>Waria</a:t>
            </a:r>
            <a:r>
              <a:rPr lang="en-US" dirty="0"/>
              <a:t>,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7" name="Rectangle 6"/>
          <p:cNvSpPr/>
          <p:nvPr/>
        </p:nvSpPr>
        <p:spPr>
          <a:xfrm>
            <a:off x="76200" y="6477000"/>
            <a:ext cx="96774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noGrp="1"/>
          </p:cNvGraphicFramePr>
          <p:nvPr>
            <p:extLst>
              <p:ext uri="{D42A27DB-BD31-4B8C-83A1-F6EECF244321}">
                <p14:modId xmlns:p14="http://schemas.microsoft.com/office/powerpoint/2010/main" val="112965879"/>
              </p:ext>
            </p:extLst>
          </p:nvPr>
        </p:nvGraphicFramePr>
        <p:xfrm>
          <a:off x="1905000" y="2302835"/>
          <a:ext cx="8305800" cy="415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277600" cy="504000"/>
          </a:xfrm>
        </p:spPr>
        <p:txBody>
          <a:bodyPr/>
          <a:lstStyle/>
          <a:p>
            <a:r>
              <a:rPr lang="en-US" dirty="0"/>
              <a:t>Proportion of PWID who reported condom use behaviors with different sex partners, 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7" name="Rectangle 6"/>
          <p:cNvSpPr/>
          <p:nvPr/>
        </p:nvSpPr>
        <p:spPr>
          <a:xfrm>
            <a:off x="228600" y="6324600"/>
            <a:ext cx="952599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p:cNvGraphicFramePr>
          <p:nvPr>
            <p:extLst>
              <p:ext uri="{D42A27DB-BD31-4B8C-83A1-F6EECF244321}">
                <p14:modId xmlns:p14="http://schemas.microsoft.com/office/powerpoint/2010/main" val="836776587"/>
              </p:ext>
            </p:extLst>
          </p:nvPr>
        </p:nvGraphicFramePr>
        <p:xfrm>
          <a:off x="2133600" y="2209800"/>
          <a:ext cx="800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9966"/>
            <a:ext cx="9562478" cy="504000"/>
          </a:xfrm>
        </p:spPr>
        <p:txBody>
          <a:bodyPr/>
          <a:lstStyle/>
          <a:p>
            <a:r>
              <a:rPr lang="en-US" dirty="0"/>
              <a:t>Proportion of PWID who reported sharing needles, 2007-2015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41</a:t>
            </a:fld>
            <a:endParaRPr lang="th-TH" dirty="0">
              <a:solidFill>
                <a:prstClr val="black">
                  <a:tint val="75000"/>
                </a:prstClr>
              </a:solidFill>
            </a:endParaRPr>
          </a:p>
        </p:txBody>
      </p:sp>
      <p:sp>
        <p:nvSpPr>
          <p:cNvPr id="6" name="TextBox 5"/>
          <p:cNvSpPr txBox="1"/>
          <p:nvPr/>
        </p:nvSpPr>
        <p:spPr>
          <a:xfrm>
            <a:off x="152400" y="6492232"/>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7" name="Chart 6"/>
          <p:cNvGraphicFramePr>
            <a:graphicFrameLocks/>
          </p:cNvGraphicFramePr>
          <p:nvPr>
            <p:extLst>
              <p:ext uri="{D42A27DB-BD31-4B8C-83A1-F6EECF244321}">
                <p14:modId xmlns:p14="http://schemas.microsoft.com/office/powerpoint/2010/main" val="104837421"/>
              </p:ext>
            </p:extLst>
          </p:nvPr>
        </p:nvGraphicFramePr>
        <p:xfrm>
          <a:off x="2514600" y="2438400"/>
          <a:ext cx="7162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632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and duration of injecting drug use among PWID,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pSp>
        <p:nvGrpSpPr>
          <p:cNvPr id="11" name="Group 10"/>
          <p:cNvGrpSpPr/>
          <p:nvPr/>
        </p:nvGrpSpPr>
        <p:grpSpPr>
          <a:xfrm>
            <a:off x="1676400" y="2366962"/>
            <a:ext cx="8753476" cy="3957638"/>
            <a:chOff x="0" y="0"/>
            <a:chExt cx="9144000" cy="2743200"/>
          </a:xfrm>
        </p:grpSpPr>
        <p:graphicFrame>
          <p:nvGraphicFramePr>
            <p:cNvPr id="12" name="Chart 11"/>
            <p:cNvGraphicFramePr/>
            <p:nvPr>
              <p:extLst>
                <p:ext uri="{D42A27DB-BD31-4B8C-83A1-F6EECF244321}">
                  <p14:modId xmlns:p14="http://schemas.microsoft.com/office/powerpoint/2010/main" val="1465023512"/>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961522596"/>
                </p:ext>
              </p:extLst>
            </p:nvPr>
          </p:nvGraphicFramePr>
          <p:xfrm>
            <a:off x="4572000" y="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6152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injecting drug use,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005046540"/>
              </p:ext>
            </p:extLst>
          </p:nvPr>
        </p:nvGraphicFramePr>
        <p:xfrm>
          <a:off x="2057400" y="2362200"/>
          <a:ext cx="7696200" cy="396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85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0"/>
            <a:ext cx="11201401" cy="504000"/>
          </a:xfrm>
        </p:spPr>
        <p:txBody>
          <a:bodyPr/>
          <a:lstStyle/>
          <a:p>
            <a:r>
              <a:rPr lang="en-US" dirty="0">
                <a:latin typeface="Arial" pitchFamily="34" charset="0"/>
                <a:cs typeface="Arial" pitchFamily="34" charset="0"/>
              </a:rPr>
              <a:t>Proportion of key populations who are currently married and proportion who reported buying sex, 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44</a:t>
            </a:fld>
            <a:endParaRPr lang="th-TH" dirty="0">
              <a:solidFill>
                <a:prstClr val="black">
                  <a:tint val="75000"/>
                </a:prstClr>
              </a:solidFill>
            </a:endParaRPr>
          </a:p>
        </p:txBody>
      </p:sp>
      <p:sp>
        <p:nvSpPr>
          <p:cNvPr id="8" name="Rectangle 7"/>
          <p:cNvSpPr/>
          <p:nvPr/>
        </p:nvSpPr>
        <p:spPr>
          <a:xfrm>
            <a:off x="152400" y="6477000"/>
            <a:ext cx="96012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6" name="Chart 5"/>
          <p:cNvGraphicFramePr>
            <a:graphicFrameLocks noGrp="1"/>
          </p:cNvGraphicFramePr>
          <p:nvPr>
            <p:extLst>
              <p:ext uri="{D42A27DB-BD31-4B8C-83A1-F6EECF244321}">
                <p14:modId xmlns:p14="http://schemas.microsoft.com/office/powerpoint/2010/main" val="2323113510"/>
              </p:ext>
            </p:extLst>
          </p:nvPr>
        </p:nvGraphicFramePr>
        <p:xfrm>
          <a:off x="2175687" y="2362201"/>
          <a:ext cx="7730313" cy="4010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843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premarital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45</a:t>
            </a:fld>
            <a:endParaRPr lang="th-TH" dirty="0">
              <a:solidFill>
                <a:prstClr val="black">
                  <a:tint val="75000"/>
                </a:prstClr>
              </a:solidFill>
            </a:endParaRPr>
          </a:p>
        </p:txBody>
      </p:sp>
      <p:sp>
        <p:nvSpPr>
          <p:cNvPr id="6" name="TextBox 5"/>
          <p:cNvSpPr txBox="1"/>
          <p:nvPr/>
        </p:nvSpPr>
        <p:spPr>
          <a:xfrm>
            <a:off x="226475" y="6488668"/>
            <a:ext cx="9755725"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8" name="Chart 7"/>
          <p:cNvGraphicFramePr>
            <a:graphicFrameLocks noGrp="1"/>
          </p:cNvGraphicFramePr>
          <p:nvPr>
            <p:extLst>
              <p:ext uri="{D42A27DB-BD31-4B8C-83A1-F6EECF244321}">
                <p14:modId xmlns:p14="http://schemas.microsoft.com/office/powerpoint/2010/main" val="4041083208"/>
              </p:ext>
            </p:extLst>
          </p:nvPr>
        </p:nvGraphicFramePr>
        <p:xfrm>
          <a:off x="1981200" y="2381250"/>
          <a:ext cx="7672388" cy="379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4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condom use at last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46</a:t>
            </a:fld>
            <a:endParaRPr lang="th-TH" dirty="0">
              <a:solidFill>
                <a:prstClr val="black">
                  <a:tint val="75000"/>
                </a:prstClr>
              </a:solidFill>
            </a:endParaRPr>
          </a:p>
        </p:txBody>
      </p:sp>
      <p:sp>
        <p:nvSpPr>
          <p:cNvPr id="6" name="TextBox 5"/>
          <p:cNvSpPr txBox="1"/>
          <p:nvPr/>
        </p:nvSpPr>
        <p:spPr>
          <a:xfrm>
            <a:off x="381000" y="6488668"/>
            <a:ext cx="9601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9" name="Chart 8"/>
          <p:cNvGraphicFramePr>
            <a:graphicFrameLocks noGrp="1"/>
          </p:cNvGraphicFramePr>
          <p:nvPr>
            <p:extLst>
              <p:ext uri="{D42A27DB-BD31-4B8C-83A1-F6EECF244321}">
                <p14:modId xmlns:p14="http://schemas.microsoft.com/office/powerpoint/2010/main" val="1957702061"/>
              </p:ext>
            </p:extLst>
          </p:nvPr>
        </p:nvGraphicFramePr>
        <p:xfrm>
          <a:off x="2012156" y="2362200"/>
          <a:ext cx="81676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251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457200" y="3390900"/>
            <a:ext cx="94075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a:latin typeface="Arial" pitchFamily="34" charset="0"/>
                <a:ea typeface="ＭＳ Ｐゴシック" charset="-128"/>
              </a:rPr>
              <a:t>Vulnerability and</a:t>
            </a:r>
            <a:br>
              <a:rPr lang="en-US" sz="5400">
                <a:latin typeface="Arial" pitchFamily="34" charset="0"/>
                <a:ea typeface="ＭＳ Ｐゴシック" charset="-128"/>
              </a:rPr>
            </a:br>
            <a:r>
              <a:rPr lang="en-US" sz="5400">
                <a:latin typeface="Arial" pitchFamily="34" charset="0"/>
                <a:ea typeface="ＭＳ Ｐゴシック" charset="-128"/>
              </a:rPr>
              <a:t>HIV knowledge</a:t>
            </a:r>
            <a:br>
              <a:rPr lang="th-TH" sz="5400">
                <a:latin typeface="Arial" pitchFamily="34" charset="0"/>
                <a:ea typeface="ＭＳ Ｐゴシック" charset="-128"/>
              </a:rPr>
            </a:br>
            <a:endParaRPr lang="en-US">
              <a:latin typeface="Arial" pitchFamily="34" charset="0"/>
              <a:ea typeface="ＭＳ Ｐゴシック" charset="-128"/>
            </a:endParaRPr>
          </a:p>
        </p:txBody>
      </p:sp>
    </p:spTree>
    <p:extLst>
      <p:ext uri="{BB962C8B-B14F-4D97-AF65-F5344CB8AC3E}">
        <p14:creationId xmlns:p14="http://schemas.microsoft.com/office/powerpoint/2010/main" val="1096644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304800" y="1507814"/>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key populations with comprehensive HIV knowledge, 2007 - 2015</a:t>
            </a:r>
          </a:p>
        </p:txBody>
      </p:sp>
      <p:sp>
        <p:nvSpPr>
          <p:cNvPr id="1249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C998B51D-571A-4F56-992E-DF856B66E003}" type="slidenum">
              <a:rPr lang="th-TH" sz="1200">
                <a:solidFill>
                  <a:srgbClr val="898989"/>
                </a:solidFill>
              </a:rPr>
              <a:pPr eaLnBrk="1" hangingPunct="1"/>
              <a:t>48</a:t>
            </a:fld>
            <a:endParaRPr lang="th-TH" sz="1200">
              <a:solidFill>
                <a:srgbClr val="898989"/>
              </a:solidFill>
            </a:endParaRPr>
          </a:p>
        </p:txBody>
      </p:sp>
      <p:sp>
        <p:nvSpPr>
          <p:cNvPr id="124931" name="Text Box 4"/>
          <p:cNvSpPr txBox="1">
            <a:spLocks noChangeArrowheads="1"/>
          </p:cNvSpPr>
          <p:nvPr/>
        </p:nvSpPr>
        <p:spPr bwMode="auto">
          <a:xfrm>
            <a:off x="228600" y="6531933"/>
            <a:ext cx="8686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800">
                <a:solidFill>
                  <a:prstClr val="black"/>
                </a:solidFill>
                <a:latin typeface="Arial" pitchFamily="34" charset="0"/>
                <a:ea typeface="ＭＳ Ｐゴシック" charset="-128"/>
              </a:defRPr>
            </a:lvl1pPr>
            <a:lvl2pPr marL="742950" indent="-285750" eaLnBrk="0" hangingPunct="0">
              <a:defRPr sz="2800">
                <a:latin typeface="Arial" pitchFamily="34" charset="0"/>
                <a:ea typeface="ＭＳ Ｐゴシック" charset="-128"/>
              </a:defRPr>
            </a:lvl2pPr>
            <a:lvl3pPr marL="1143000" indent="-228600" eaLnBrk="0" hangingPunct="0">
              <a:defRPr sz="2800">
                <a:latin typeface="Arial" pitchFamily="34" charset="0"/>
                <a:ea typeface="ＭＳ Ｐゴシック" charset="-128"/>
              </a:defRPr>
            </a:lvl3pPr>
            <a:lvl4pPr marL="1600200" indent="-228600" eaLnBrk="0" hangingPunct="0">
              <a:defRPr sz="2800">
                <a:latin typeface="Arial" pitchFamily="34" charset="0"/>
                <a:ea typeface="ＭＳ Ｐゴシック" charset="-128"/>
              </a:defRPr>
            </a:lvl4pPr>
            <a:lvl5pPr marL="2057400" indent="-228600" eaLnBrk="0" hangingPunct="0">
              <a:defRPr sz="2800">
                <a:latin typeface="Arial" pitchFamily="34" charset="0"/>
                <a:ea typeface="ＭＳ Ｐゴシック" charset="-128"/>
              </a:defRPr>
            </a:lvl5pPr>
            <a:lvl6pPr marL="2514600" indent="-228600" eaLnBrk="0" fontAlgn="base" hangingPunct="0">
              <a:spcBef>
                <a:spcPct val="0"/>
              </a:spcBef>
              <a:spcAft>
                <a:spcPct val="0"/>
              </a:spcAft>
              <a:defRPr sz="2800">
                <a:latin typeface="Arial" pitchFamily="34" charset="0"/>
                <a:ea typeface="ＭＳ Ｐゴシック" charset="-128"/>
              </a:defRPr>
            </a:lvl6pPr>
            <a:lvl7pPr marL="2971800" indent="-228600" eaLnBrk="0" fontAlgn="base" hangingPunct="0">
              <a:spcBef>
                <a:spcPct val="0"/>
              </a:spcBef>
              <a:spcAft>
                <a:spcPct val="0"/>
              </a:spcAft>
              <a:defRPr sz="2800">
                <a:latin typeface="Arial" pitchFamily="34" charset="0"/>
                <a:ea typeface="ＭＳ Ｐゴシック" charset="-128"/>
              </a:defRPr>
            </a:lvl7pPr>
            <a:lvl8pPr marL="3429000" indent="-228600" eaLnBrk="0" fontAlgn="base" hangingPunct="0">
              <a:spcBef>
                <a:spcPct val="0"/>
              </a:spcBef>
              <a:spcAft>
                <a:spcPct val="0"/>
              </a:spcAft>
              <a:defRPr sz="2800">
                <a:latin typeface="Arial" pitchFamily="34" charset="0"/>
                <a:ea typeface="ＭＳ Ｐゴシック" charset="-128"/>
              </a:defRPr>
            </a:lvl8pPr>
            <a:lvl9pPr marL="3886200" indent="-228600" eaLnBrk="0" fontAlgn="base" hangingPunct="0">
              <a:spcBef>
                <a:spcPct val="0"/>
              </a:spcBef>
              <a:spcAft>
                <a:spcPct val="0"/>
              </a:spcAft>
              <a:defRPr sz="2800">
                <a:latin typeface="Arial" pitchFamily="34" charset="0"/>
                <a:ea typeface="ＭＳ Ｐゴシック" charset="-128"/>
              </a:defRPr>
            </a:lvl9pPr>
          </a:lstStyle>
          <a:p>
            <a:r>
              <a:rPr lang="en-US" altLang="zh-CN" dirty="0"/>
              <a:t>Source: </a:t>
            </a:r>
            <a:r>
              <a:rPr lang="en-US" dirty="0"/>
              <a:t>Prepared by </a:t>
            </a:r>
            <a:r>
              <a:rPr lang="en-US" dirty="0">
                <a:hlinkClick r:id="rId3"/>
              </a:rPr>
              <a:t>www.aidsdatahub.org</a:t>
            </a:r>
            <a:r>
              <a:rPr lang="en-US" dirty="0"/>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2749189311"/>
              </p:ext>
            </p:extLst>
          </p:nvPr>
        </p:nvGraphicFramePr>
        <p:xfrm>
          <a:off x="6172200" y="2514600"/>
          <a:ext cx="4320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24136570"/>
              </p:ext>
            </p:extLst>
          </p:nvPr>
        </p:nvGraphicFramePr>
        <p:xfrm>
          <a:off x="1699800" y="2514600"/>
          <a:ext cx="4320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5886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304800" y="1443368"/>
            <a:ext cx="11353800" cy="916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adults and young people (15-24 </a:t>
            </a:r>
            <a:r>
              <a:rPr lang="en-US" dirty="0" err="1">
                <a:latin typeface="Arial" pitchFamily="34" charset="0"/>
                <a:ea typeface="ＭＳ Ｐゴシック" charset="-128"/>
              </a:rPr>
              <a:t>yr</a:t>
            </a:r>
            <a:r>
              <a:rPr lang="en-US" dirty="0">
                <a:latin typeface="Arial" pitchFamily="34" charset="0"/>
                <a:ea typeface="ＭＳ Ｐゴシック" charset="-128"/>
              </a:rPr>
              <a:t>) with comprehensive knowledge of HIV, 2012</a:t>
            </a:r>
          </a:p>
        </p:txBody>
      </p:sp>
      <p:sp>
        <p:nvSpPr>
          <p:cNvPr id="1290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F2654139-0405-46FB-9330-03E96D3DF1ED}" type="slidenum">
              <a:rPr lang="th-TH" sz="1200">
                <a:solidFill>
                  <a:srgbClr val="898989"/>
                </a:solidFill>
              </a:rPr>
              <a:pPr eaLnBrk="1" hangingPunct="1"/>
              <a:t>49</a:t>
            </a:fld>
            <a:endParaRPr lang="th-TH" sz="1200">
              <a:solidFill>
                <a:srgbClr val="898989"/>
              </a:solidFill>
            </a:endParaRPr>
          </a:p>
        </p:txBody>
      </p:sp>
      <p:sp>
        <p:nvSpPr>
          <p:cNvPr id="129028" name="Rectangle 3"/>
          <p:cNvSpPr>
            <a:spLocks noChangeArrowheads="1"/>
          </p:cNvSpPr>
          <p:nvPr/>
        </p:nvSpPr>
        <p:spPr bwMode="auto">
          <a:xfrm>
            <a:off x="228600" y="6443246"/>
            <a:ext cx="9831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3"/>
              </a:rPr>
              <a:t>www.aidsdatahub.org</a:t>
            </a:r>
            <a:r>
              <a:rPr lang="en-US" sz="800" dirty="0">
                <a:solidFill>
                  <a:srgbClr val="000000"/>
                </a:solidFill>
                <a:latin typeface="Arial" pitchFamily="34" charset="0"/>
                <a:ea typeface="ＭＳ Ｐゴシック" charset="-128"/>
                <a:cs typeface="Arial" pitchFamily="34" charset="0"/>
              </a:rPr>
              <a:t>  based on</a:t>
            </a:r>
            <a:r>
              <a:rPr lang="en-US" altLang="ja-JP" sz="800" dirty="0">
                <a:solidFill>
                  <a:prstClr val="black"/>
                </a:solidFill>
                <a:latin typeface="Arial" pitchFamily="34" charset="0"/>
                <a:cs typeface="Arial" pitchFamily="34" charset="0"/>
              </a:rPr>
              <a:t> </a:t>
            </a:r>
            <a:r>
              <a:rPr lang="en-GB" sz="800" dirty="0">
                <a:solidFill>
                  <a:prstClr val="black"/>
                </a:solidFill>
                <a:latin typeface="Arial" pitchFamily="34" charset="0"/>
                <a:ea typeface="ＭＳ Ｐゴシック" charset="-128"/>
                <a:cs typeface="Arial" pitchFamily="34" charset="0"/>
              </a:rPr>
              <a:t>Statistics Indonesia (</a:t>
            </a:r>
            <a:r>
              <a:rPr lang="en-GB" sz="800" dirty="0" err="1">
                <a:solidFill>
                  <a:prstClr val="black"/>
                </a:solidFill>
                <a:latin typeface="Arial" pitchFamily="34" charset="0"/>
                <a:ea typeface="ＭＳ Ｐゴシック" charset="-128"/>
                <a:cs typeface="Arial" pitchFamily="34" charset="0"/>
              </a:rPr>
              <a:t>Badan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Pusat</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Statistik</a:t>
            </a:r>
            <a:r>
              <a:rPr lang="en-GB" sz="800" dirty="0">
                <a:solidFill>
                  <a:prstClr val="black"/>
                </a:solidFill>
                <a:latin typeface="Arial" pitchFamily="34" charset="0"/>
                <a:ea typeface="ＭＳ Ｐゴシック" charset="-128"/>
                <a:cs typeface="Arial" pitchFamily="34" charset="0"/>
              </a:rPr>
              <a:t>—BPS), National Population and Family Planning Board (BKKBN), and </a:t>
            </a:r>
            <a:r>
              <a:rPr lang="en-GB" sz="800" dirty="0" err="1">
                <a:solidFill>
                  <a:prstClr val="black"/>
                </a:solidFill>
                <a:latin typeface="Arial" pitchFamily="34" charset="0"/>
                <a:ea typeface="ＭＳ Ｐゴシック" charset="-128"/>
                <a:cs typeface="Arial" pitchFamily="34" charset="0"/>
              </a:rPr>
              <a:t>Kementerian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Kesehatan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—MOH), and ICF International. 2013. Indonesia Demographic and Health Survey 2012. Jakarta, Indonesia: BPS, BKKBN,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 and ICF International. </a:t>
            </a:r>
          </a:p>
        </p:txBody>
      </p:sp>
      <p:graphicFrame>
        <p:nvGraphicFramePr>
          <p:cNvPr id="8" name="Chart 7"/>
          <p:cNvGraphicFramePr/>
          <p:nvPr>
            <p:extLst>
              <p:ext uri="{D42A27DB-BD31-4B8C-83A1-F6EECF244321}">
                <p14:modId xmlns:p14="http://schemas.microsoft.com/office/powerpoint/2010/main" val="2640625550"/>
              </p:ext>
            </p:extLst>
          </p:nvPr>
        </p:nvGraphicFramePr>
        <p:xfrm>
          <a:off x="1752601" y="2499938"/>
          <a:ext cx="4307543" cy="3803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756462598"/>
              </p:ext>
            </p:extLst>
          </p:nvPr>
        </p:nvGraphicFramePr>
        <p:xfrm>
          <a:off x="6131858" y="2499938"/>
          <a:ext cx="4307543" cy="3803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884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826430" cy="504000"/>
          </a:xfrm>
        </p:spPr>
        <p:txBody>
          <a:bodyPr/>
          <a:lstStyle/>
          <a:p>
            <a:r>
              <a:rPr lang="en-GB" dirty="0"/>
              <a:t>Estimated people living with HIV, new HIV infections and AIDS-related deaths, 1990-2020</a:t>
            </a:r>
            <a:endParaRPr lang="en-US" dirty="0"/>
          </a:p>
        </p:txBody>
      </p:sp>
      <p:graphicFrame>
        <p:nvGraphicFramePr>
          <p:cNvPr id="5" name="Chart 4">
            <a:extLst>
              <a:ext uri="{FF2B5EF4-FFF2-40B4-BE49-F238E27FC236}">
                <a16:creationId xmlns:a16="http://schemas.microsoft.com/office/drawing/2014/main" id="{C409DBFB-884C-4333-B3E3-E0B009CAA4F0}"/>
              </a:ext>
            </a:extLst>
          </p:cNvPr>
          <p:cNvGraphicFramePr>
            <a:graphicFrameLocks/>
          </p:cNvGraphicFramePr>
          <p:nvPr/>
        </p:nvGraphicFramePr>
        <p:xfrm>
          <a:off x="1824832" y="2386119"/>
          <a:ext cx="8542337" cy="41999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813691B-1E21-42E3-8933-9006C239D1F2}"/>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322052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51</a:t>
            </a:fld>
            <a:endParaRPr lang="th-TH" dirty="0">
              <a:solidFill>
                <a:prstClr val="black">
                  <a:tint val="75000"/>
                </a:prstClr>
              </a:solidFill>
            </a:endParaRPr>
          </a:p>
        </p:txBody>
      </p:sp>
      <p:sp>
        <p:nvSpPr>
          <p:cNvPr id="6" name="TextBox 5"/>
          <p:cNvSpPr txBox="1"/>
          <p:nvPr/>
        </p:nvSpPr>
        <p:spPr>
          <a:xfrm>
            <a:off x="76200" y="6507620"/>
            <a:ext cx="7391400" cy="215444"/>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dirty="0"/>
              <a:t>Source: Prepared by </a:t>
            </a:r>
            <a:r>
              <a:rPr lang="en-US" dirty="0">
                <a:hlinkClick r:id="rId3"/>
              </a:rPr>
              <a:t>www.aidsdatahub.org</a:t>
            </a:r>
            <a:r>
              <a:rPr lang="en-US" dirty="0"/>
              <a:t> based on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a:t>
            </a:r>
            <a:endParaRPr lang="en-US" dirty="0"/>
          </a:p>
        </p:txBody>
      </p:sp>
      <p:grpSp>
        <p:nvGrpSpPr>
          <p:cNvPr id="7" name="Group 6">
            <a:extLst>
              <a:ext uri="{FF2B5EF4-FFF2-40B4-BE49-F238E27FC236}">
                <a16:creationId xmlns:a16="http://schemas.microsoft.com/office/drawing/2014/main" id="{1C3AA5D5-37DC-4C3E-B8F4-95811682ED11}"/>
              </a:ext>
            </a:extLst>
          </p:cNvPr>
          <p:cNvGrpSpPr/>
          <p:nvPr/>
        </p:nvGrpSpPr>
        <p:grpSpPr>
          <a:xfrm>
            <a:off x="1447800" y="2375122"/>
            <a:ext cx="9124021" cy="3568478"/>
            <a:chOff x="0" y="0"/>
            <a:chExt cx="9124021" cy="3568478"/>
          </a:xfrm>
        </p:grpSpPr>
        <p:graphicFrame>
          <p:nvGraphicFramePr>
            <p:cNvPr id="9" name="Chart 8">
              <a:extLst>
                <a:ext uri="{FF2B5EF4-FFF2-40B4-BE49-F238E27FC236}">
                  <a16:creationId xmlns:a16="http://schemas.microsoft.com/office/drawing/2014/main" id="{8D8B8CAF-A63E-48A3-9C6D-561666156237}"/>
                </a:ext>
              </a:extLst>
            </p:cNvPr>
            <p:cNvGraphicFramePr>
              <a:graphicFrameLocks/>
            </p:cNvGraphicFramePr>
            <p:nvPr>
              <p:extLst>
                <p:ext uri="{D42A27DB-BD31-4B8C-83A1-F6EECF244321}">
                  <p14:modId xmlns:p14="http://schemas.microsoft.com/office/powerpoint/2010/main" val="3476656053"/>
                </p:ext>
              </p:extLst>
            </p:nvPr>
          </p:nvGraphicFramePr>
          <p:xfrm>
            <a:off x="0" y="183386"/>
            <a:ext cx="4404019" cy="3385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2992559-9C5C-44A4-8369-8336702EA3CF}"/>
                </a:ext>
              </a:extLst>
            </p:cNvPr>
            <p:cNvGraphicFramePr>
              <a:graphicFrameLocks/>
            </p:cNvGraphicFramePr>
            <p:nvPr/>
          </p:nvGraphicFramePr>
          <p:xfrm>
            <a:off x="4720002" y="178612"/>
            <a:ext cx="4404019" cy="3389865"/>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a:extLst>
                <a:ext uri="{FF2B5EF4-FFF2-40B4-BE49-F238E27FC236}">
                  <a16:creationId xmlns:a16="http://schemas.microsoft.com/office/drawing/2014/main" id="{25DE6AC7-C54A-48C8-AC26-0DEE211842A1}"/>
                </a:ext>
              </a:extLst>
            </p:cNvPr>
            <p:cNvGrpSpPr/>
            <p:nvPr/>
          </p:nvGrpSpPr>
          <p:grpSpPr>
            <a:xfrm>
              <a:off x="1106918" y="2485076"/>
              <a:ext cx="1597387" cy="972643"/>
              <a:chOff x="1106918" y="2485074"/>
              <a:chExt cx="1512000" cy="984660"/>
            </a:xfrm>
          </p:grpSpPr>
          <p:sp>
            <p:nvSpPr>
              <p:cNvPr id="27" name="TextBox 5">
                <a:extLst>
                  <a:ext uri="{FF2B5EF4-FFF2-40B4-BE49-F238E27FC236}">
                    <a16:creationId xmlns:a16="http://schemas.microsoft.com/office/drawing/2014/main" id="{02B5F360-BD87-45C9-A634-4E7C8CD270F1}"/>
                  </a:ext>
                </a:extLst>
              </p:cNvPr>
              <p:cNvSpPr txBox="1"/>
              <p:nvPr/>
            </p:nvSpPr>
            <p:spPr>
              <a:xfrm>
                <a:off x="1106918" y="3005390"/>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29%</a:t>
                </a:r>
              </a:p>
            </p:txBody>
          </p:sp>
          <p:cxnSp>
            <p:nvCxnSpPr>
              <p:cNvPr id="28" name="Straight Connector 27">
                <a:extLst>
                  <a:ext uri="{FF2B5EF4-FFF2-40B4-BE49-F238E27FC236}">
                    <a16:creationId xmlns:a16="http://schemas.microsoft.com/office/drawing/2014/main" id="{5DB07269-10B1-4D08-93F1-18F3430A4965}"/>
                  </a:ext>
                </a:extLst>
              </p:cNvPr>
              <p:cNvCxnSpPr/>
              <p:nvPr/>
            </p:nvCxnSpPr>
            <p:spPr>
              <a:xfrm rot="5400000">
                <a:off x="1015325" y="2755074"/>
                <a:ext cx="540000" cy="0"/>
              </a:xfrm>
              <a:prstGeom prst="line">
                <a:avLst/>
              </a:prstGeom>
              <a:noFill/>
              <a:ln w="12700" cap="flat" cmpd="sng" algn="ctr">
                <a:solidFill>
                  <a:sysClr val="windowText" lastClr="000000"/>
                </a:solidFill>
                <a:prstDash val="solid"/>
              </a:ln>
              <a:effectLst/>
            </p:spPr>
          </p:cxnSp>
        </p:grpSp>
        <p:grpSp>
          <p:nvGrpSpPr>
            <p:cNvPr id="12" name="Group 11">
              <a:extLst>
                <a:ext uri="{FF2B5EF4-FFF2-40B4-BE49-F238E27FC236}">
                  <a16:creationId xmlns:a16="http://schemas.microsoft.com/office/drawing/2014/main" id="{420D2D9A-B79A-4726-8873-773EA1B1D5F5}"/>
                </a:ext>
              </a:extLst>
            </p:cNvPr>
            <p:cNvGrpSpPr/>
            <p:nvPr/>
          </p:nvGrpSpPr>
          <p:grpSpPr>
            <a:xfrm>
              <a:off x="1094337" y="517499"/>
              <a:ext cx="1748433" cy="461171"/>
              <a:chOff x="1094337" y="517499"/>
              <a:chExt cx="1654972" cy="466869"/>
            </a:xfrm>
          </p:grpSpPr>
          <p:sp>
            <p:nvSpPr>
              <p:cNvPr id="25" name="TextBox 5">
                <a:extLst>
                  <a:ext uri="{FF2B5EF4-FFF2-40B4-BE49-F238E27FC236}">
                    <a16:creationId xmlns:a16="http://schemas.microsoft.com/office/drawing/2014/main" id="{64C0EBF7-655F-4DCC-9D32-ADC51C8BB19F}"/>
                  </a:ext>
                </a:extLst>
              </p:cNvPr>
              <p:cNvSpPr txBox="1"/>
              <p:nvPr/>
            </p:nvSpPr>
            <p:spPr>
              <a:xfrm>
                <a:off x="1094337" y="5174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71%</a:t>
                </a:r>
              </a:p>
            </p:txBody>
          </p:sp>
          <p:cxnSp>
            <p:nvCxnSpPr>
              <p:cNvPr id="26" name="Straight Connector 25">
                <a:extLst>
                  <a:ext uri="{FF2B5EF4-FFF2-40B4-BE49-F238E27FC236}">
                    <a16:creationId xmlns:a16="http://schemas.microsoft.com/office/drawing/2014/main" id="{12430125-0652-4B65-B48B-822BCB57C828}"/>
                  </a:ext>
                </a:extLst>
              </p:cNvPr>
              <p:cNvCxnSpPr/>
              <p:nvPr/>
            </p:nvCxnSpPr>
            <p:spPr>
              <a:xfrm rot="5400000">
                <a:off x="2587309" y="822369"/>
                <a:ext cx="323999" cy="0"/>
              </a:xfrm>
              <a:prstGeom prst="line">
                <a:avLst/>
              </a:prstGeom>
              <a:noFill/>
              <a:ln w="12700" cap="flat" cmpd="sng" algn="ctr">
                <a:solidFill>
                  <a:sysClr val="windowText" lastClr="000000"/>
                </a:solidFill>
                <a:prstDash val="solid"/>
              </a:ln>
              <a:effectLst/>
            </p:spPr>
          </p:cxnSp>
        </p:grpSp>
        <p:cxnSp>
          <p:nvCxnSpPr>
            <p:cNvPr id="13" name="Straight Connector 12">
              <a:extLst>
                <a:ext uri="{FF2B5EF4-FFF2-40B4-BE49-F238E27FC236}">
                  <a16:creationId xmlns:a16="http://schemas.microsoft.com/office/drawing/2014/main" id="{1B3FE2B8-708F-4F57-BE0C-7AEB8C793120}"/>
                </a:ext>
              </a:extLst>
            </p:cNvPr>
            <p:cNvCxnSpPr/>
            <p:nvPr/>
          </p:nvCxnSpPr>
          <p:spPr>
            <a:xfrm>
              <a:off x="2377358" y="658611"/>
              <a:ext cx="456396" cy="0"/>
            </a:xfrm>
            <a:prstGeom prst="line">
              <a:avLst/>
            </a:prstGeom>
            <a:noFill/>
            <a:ln w="12700" cap="flat" cmpd="sng" algn="ctr">
              <a:solidFill>
                <a:sysClr val="windowText" lastClr="000000"/>
              </a:solidFill>
              <a:prstDash val="solid"/>
            </a:ln>
            <a:effectLst/>
          </p:spPr>
        </p:cxnSp>
        <p:sp>
          <p:nvSpPr>
            <p:cNvPr id="14" name="Rectangle 13">
              <a:extLst>
                <a:ext uri="{FF2B5EF4-FFF2-40B4-BE49-F238E27FC236}">
                  <a16:creationId xmlns:a16="http://schemas.microsoft.com/office/drawing/2014/main" id="{224F9637-6D13-4697-BCCD-522683EAEA74}"/>
                </a:ext>
              </a:extLst>
            </p:cNvPr>
            <p:cNvSpPr/>
            <p:nvPr/>
          </p:nvSpPr>
          <p:spPr>
            <a:xfrm>
              <a:off x="238404" y="0"/>
              <a:ext cx="4289609" cy="30855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15" name="Rectangle 14">
              <a:extLst>
                <a:ext uri="{FF2B5EF4-FFF2-40B4-BE49-F238E27FC236}">
                  <a16:creationId xmlns:a16="http://schemas.microsoft.com/office/drawing/2014/main" id="{6685E186-83ED-45C6-8286-E4552252ADDC}"/>
                </a:ext>
              </a:extLst>
            </p:cNvPr>
            <p:cNvSpPr/>
            <p:nvPr/>
          </p:nvSpPr>
          <p:spPr>
            <a:xfrm>
              <a:off x="4902410" y="0"/>
              <a:ext cx="4005378" cy="30855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nvGrpSpPr>
            <p:cNvPr id="16" name="Group 15">
              <a:extLst>
                <a:ext uri="{FF2B5EF4-FFF2-40B4-BE49-F238E27FC236}">
                  <a16:creationId xmlns:a16="http://schemas.microsoft.com/office/drawing/2014/main" id="{200228EC-4BB1-4041-8978-65A039CB479D}"/>
                </a:ext>
              </a:extLst>
            </p:cNvPr>
            <p:cNvGrpSpPr/>
            <p:nvPr/>
          </p:nvGrpSpPr>
          <p:grpSpPr>
            <a:xfrm>
              <a:off x="4970219" y="388496"/>
              <a:ext cx="3816138" cy="3074332"/>
              <a:chOff x="4970219" y="388496"/>
              <a:chExt cx="3816138" cy="3074332"/>
            </a:xfrm>
          </p:grpSpPr>
          <p:sp>
            <p:nvSpPr>
              <p:cNvPr id="17" name="TextBox 7">
                <a:extLst>
                  <a:ext uri="{FF2B5EF4-FFF2-40B4-BE49-F238E27FC236}">
                    <a16:creationId xmlns:a16="http://schemas.microsoft.com/office/drawing/2014/main" id="{4258B74D-9A58-4E9D-9F08-E9F680D80510}"/>
                  </a:ext>
                </a:extLst>
              </p:cNvPr>
              <p:cNvSpPr txBox="1"/>
              <p:nvPr/>
            </p:nvSpPr>
            <p:spPr>
              <a:xfrm>
                <a:off x="5243601" y="388496"/>
                <a:ext cx="2033323" cy="57238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p:txBody>
          </p:sp>
          <p:grpSp>
            <p:nvGrpSpPr>
              <p:cNvPr id="18" name="Group 17">
                <a:extLst>
                  <a:ext uri="{FF2B5EF4-FFF2-40B4-BE49-F238E27FC236}">
                    <a16:creationId xmlns:a16="http://schemas.microsoft.com/office/drawing/2014/main" id="{55F1D016-B40F-451B-A18C-B2338A8685D2}"/>
                  </a:ext>
                </a:extLst>
              </p:cNvPr>
              <p:cNvGrpSpPr/>
              <p:nvPr/>
            </p:nvGrpSpPr>
            <p:grpSpPr>
              <a:xfrm>
                <a:off x="4970219" y="660140"/>
                <a:ext cx="3816138" cy="2802688"/>
                <a:chOff x="4970220" y="660140"/>
                <a:chExt cx="3582125" cy="2796237"/>
              </a:xfrm>
            </p:grpSpPr>
            <p:sp>
              <p:nvSpPr>
                <p:cNvPr id="19" name="TextBox 4">
                  <a:extLst>
                    <a:ext uri="{FF2B5EF4-FFF2-40B4-BE49-F238E27FC236}">
                      <a16:creationId xmlns:a16="http://schemas.microsoft.com/office/drawing/2014/main" id="{EBB034F8-4B11-46B7-874B-D0D9630D1DF2}"/>
                    </a:ext>
                  </a:extLst>
                </p:cNvPr>
                <p:cNvSpPr txBox="1"/>
                <p:nvPr/>
              </p:nvSpPr>
              <p:spPr>
                <a:xfrm>
                  <a:off x="4970220" y="3205836"/>
                  <a:ext cx="1925527" cy="250541"/>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20" name="TextBox 5">
                  <a:extLst>
                    <a:ext uri="{FF2B5EF4-FFF2-40B4-BE49-F238E27FC236}">
                      <a16:creationId xmlns:a16="http://schemas.microsoft.com/office/drawing/2014/main" id="{AF84C131-5205-4D9F-9236-E8B32221DD65}"/>
                    </a:ext>
                  </a:extLst>
                </p:cNvPr>
                <p:cNvSpPr txBox="1"/>
                <p:nvPr/>
              </p:nvSpPr>
              <p:spPr>
                <a:xfrm>
                  <a:off x="7120905" y="1178637"/>
                  <a:ext cx="1271502" cy="410205"/>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21" name="TextBox 7">
                  <a:extLst>
                    <a:ext uri="{FF2B5EF4-FFF2-40B4-BE49-F238E27FC236}">
                      <a16:creationId xmlns:a16="http://schemas.microsoft.com/office/drawing/2014/main" id="{A61A4144-CA53-49A3-8CBB-3C844D4DAD6B}"/>
                    </a:ext>
                  </a:extLst>
                </p:cNvPr>
                <p:cNvSpPr txBox="1"/>
                <p:nvPr/>
              </p:nvSpPr>
              <p:spPr>
                <a:xfrm>
                  <a:off x="7117337" y="2955016"/>
                  <a:ext cx="1435008" cy="250820"/>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Other prevention</a:t>
                  </a:r>
                </a:p>
              </p:txBody>
            </p:sp>
            <p:cxnSp>
              <p:nvCxnSpPr>
                <p:cNvPr id="22" name="Straight Connector 21">
                  <a:extLst>
                    <a:ext uri="{FF2B5EF4-FFF2-40B4-BE49-F238E27FC236}">
                      <a16:creationId xmlns:a16="http://schemas.microsoft.com/office/drawing/2014/main" id="{D727296A-9010-4E3E-8055-055661E947FD}"/>
                    </a:ext>
                  </a:extLst>
                </p:cNvPr>
                <p:cNvCxnSpPr/>
                <p:nvPr/>
              </p:nvCxnSpPr>
              <p:spPr>
                <a:xfrm>
                  <a:off x="6923018" y="1308021"/>
                  <a:ext cx="216000" cy="0"/>
                </a:xfrm>
                <a:prstGeom prst="line">
                  <a:avLst/>
                </a:prstGeom>
                <a:noFill/>
                <a:ln w="12700" cap="flat" cmpd="sng" algn="ctr">
                  <a:solidFill>
                    <a:sysClr val="windowText" lastClr="000000"/>
                  </a:solidFill>
                  <a:prstDash val="solid"/>
                </a:ln>
                <a:effectLst/>
              </p:spPr>
            </p:cxnSp>
            <p:cxnSp>
              <p:nvCxnSpPr>
                <p:cNvPr id="23" name="Straight Connector 22">
                  <a:extLst>
                    <a:ext uri="{FF2B5EF4-FFF2-40B4-BE49-F238E27FC236}">
                      <a16:creationId xmlns:a16="http://schemas.microsoft.com/office/drawing/2014/main" id="{D647646F-2199-4EB4-A129-39CBA263BCE8}"/>
                    </a:ext>
                  </a:extLst>
                </p:cNvPr>
                <p:cNvCxnSpPr/>
                <p:nvPr/>
              </p:nvCxnSpPr>
              <p:spPr>
                <a:xfrm flipH="1">
                  <a:off x="5326407" y="660140"/>
                  <a:ext cx="1042" cy="450495"/>
                </a:xfrm>
                <a:prstGeom prst="line">
                  <a:avLst/>
                </a:prstGeom>
                <a:noFill/>
                <a:ln w="12700" cap="flat" cmpd="sng" algn="ctr">
                  <a:solidFill>
                    <a:sysClr val="windowText" lastClr="000000"/>
                  </a:solidFill>
                  <a:prstDash val="solid"/>
                </a:ln>
                <a:effectLst/>
              </p:spPr>
            </p:cxnSp>
            <p:cxnSp>
              <p:nvCxnSpPr>
                <p:cNvPr id="24" name="Straight Connector 23">
                  <a:extLst>
                    <a:ext uri="{FF2B5EF4-FFF2-40B4-BE49-F238E27FC236}">
                      <a16:creationId xmlns:a16="http://schemas.microsoft.com/office/drawing/2014/main" id="{17AEFCA2-48BF-4A98-9CBF-31145383219B}"/>
                    </a:ext>
                  </a:extLst>
                </p:cNvPr>
                <p:cNvCxnSpPr/>
                <p:nvPr/>
              </p:nvCxnSpPr>
              <p:spPr>
                <a:xfrm>
                  <a:off x="5901737" y="3105636"/>
                  <a:ext cx="1215600" cy="0"/>
                </a:xfrm>
                <a:prstGeom prst="line">
                  <a:avLst/>
                </a:prstGeom>
                <a:noFill/>
                <a:ln w="12700" cap="flat" cmpd="sng" algn="ctr">
                  <a:solidFill>
                    <a:sysClr val="windowText" lastClr="000000"/>
                  </a:solidFill>
                  <a:prstDash val="solid"/>
                </a:ln>
                <a:effectLst/>
              </p:spPr>
            </p:cxnSp>
          </p:grpSp>
        </p:grpSp>
      </p:grpSp>
      <p:cxnSp>
        <p:nvCxnSpPr>
          <p:cNvPr id="29" name="Straight Connector 28">
            <a:extLst>
              <a:ext uri="{FF2B5EF4-FFF2-40B4-BE49-F238E27FC236}">
                <a16:creationId xmlns:a16="http://schemas.microsoft.com/office/drawing/2014/main" id="{6E5F5249-0AF3-45A8-A7DE-6F8CE4769E75}"/>
              </a:ext>
            </a:extLst>
          </p:cNvPr>
          <p:cNvCxnSpPr/>
          <p:nvPr/>
        </p:nvCxnSpPr>
        <p:spPr>
          <a:xfrm flipH="1">
            <a:off x="6595233" y="4797043"/>
            <a:ext cx="1110" cy="822960"/>
          </a:xfrm>
          <a:prstGeom prst="line">
            <a:avLst/>
          </a:prstGeom>
          <a:noFill/>
          <a:ln w="12700" cap="flat" cmpd="sng" algn="ctr">
            <a:solidFill>
              <a:sysClr val="windowText" lastClr="000000"/>
            </a:solidFill>
            <a:prstDash val="solid"/>
          </a:ln>
          <a:effectLst/>
        </p:spPr>
      </p:cxnSp>
      <p:cxnSp>
        <p:nvCxnSpPr>
          <p:cNvPr id="30" name="Straight Connector 29">
            <a:extLst>
              <a:ext uri="{FF2B5EF4-FFF2-40B4-BE49-F238E27FC236}">
                <a16:creationId xmlns:a16="http://schemas.microsoft.com/office/drawing/2014/main" id="{BC409551-C778-4F84-9668-2370438C9FDD}"/>
              </a:ext>
            </a:extLst>
          </p:cNvPr>
          <p:cNvCxnSpPr/>
          <p:nvPr/>
        </p:nvCxnSpPr>
        <p:spPr>
          <a:xfrm flipH="1">
            <a:off x="7420227" y="5299251"/>
            <a:ext cx="1110" cy="18288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4080490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52</a:t>
            </a:fld>
            <a:endParaRPr lang="th-TH" dirty="0">
              <a:solidFill>
                <a:prstClr val="black">
                  <a:tint val="75000"/>
                </a:prstClr>
              </a:solidFill>
            </a:endParaRPr>
          </a:p>
        </p:txBody>
      </p:sp>
      <p:sp>
        <p:nvSpPr>
          <p:cNvPr id="6" name="TextBox 5"/>
          <p:cNvSpPr txBox="1"/>
          <p:nvPr/>
        </p:nvSpPr>
        <p:spPr>
          <a:xfrm>
            <a:off x="223906" y="6597009"/>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a:t>
            </a:r>
          </a:p>
        </p:txBody>
      </p:sp>
      <p:graphicFrame>
        <p:nvGraphicFramePr>
          <p:cNvPr id="8" name="Chart 7">
            <a:extLst>
              <a:ext uri="{FF2B5EF4-FFF2-40B4-BE49-F238E27FC236}">
                <a16:creationId xmlns:a16="http://schemas.microsoft.com/office/drawing/2014/main" id="{43013579-3BA8-4164-8F48-8E4C5E947D27}"/>
              </a:ext>
            </a:extLst>
          </p:cNvPr>
          <p:cNvGraphicFramePr>
            <a:graphicFrameLocks/>
          </p:cNvGraphicFramePr>
          <p:nvPr>
            <p:extLst>
              <p:ext uri="{D42A27DB-BD31-4B8C-83A1-F6EECF244321}">
                <p14:modId xmlns:p14="http://schemas.microsoft.com/office/powerpoint/2010/main" val="3663915998"/>
              </p:ext>
            </p:extLst>
          </p:nvPr>
        </p:nvGraphicFramePr>
        <p:xfrm>
          <a:off x="1911350" y="2241550"/>
          <a:ext cx="8369300" cy="400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440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53</a:t>
            </a:fld>
            <a:endParaRPr lang="th-TH" dirty="0">
              <a:solidFill>
                <a:prstClr val="black">
                  <a:tint val="75000"/>
                </a:prstClr>
              </a:solidFill>
            </a:endParaRPr>
          </a:p>
        </p:txBody>
      </p:sp>
      <p:sp>
        <p:nvSpPr>
          <p:cNvPr id="6" name="TextBox 5"/>
          <p:cNvSpPr txBox="1"/>
          <p:nvPr/>
        </p:nvSpPr>
        <p:spPr>
          <a:xfrm>
            <a:off x="76200" y="6507620"/>
            <a:ext cx="7391400" cy="215444"/>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dirty="0"/>
              <a:t>Source: Prepared by </a:t>
            </a:r>
            <a:r>
              <a:rPr lang="en-US" dirty="0">
                <a:hlinkClick r:id="rId3"/>
              </a:rPr>
              <a:t>www.aidsdatahub.org</a:t>
            </a:r>
            <a:r>
              <a:rPr lang="en-US" dirty="0"/>
              <a:t> based on </a:t>
            </a:r>
            <a:r>
              <a:rPr lang="en-US" dirty="0">
                <a:hlinkClick r:id="rId4"/>
              </a:rPr>
              <a:t>www.aidsinfoonline.org</a:t>
            </a:r>
            <a:r>
              <a:rPr lang="en-US" dirty="0"/>
              <a:t>  and NASA 2015 (PowerPoint presentation)</a:t>
            </a:r>
          </a:p>
        </p:txBody>
      </p:sp>
      <p:graphicFrame>
        <p:nvGraphicFramePr>
          <p:cNvPr id="8" name="Chart 7"/>
          <p:cNvGraphicFramePr>
            <a:graphicFrameLocks noGrp="1"/>
          </p:cNvGraphicFramePr>
          <p:nvPr/>
        </p:nvGraphicFramePr>
        <p:xfrm>
          <a:off x="1981200" y="2133601"/>
          <a:ext cx="7924800" cy="4238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921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service category, 2006-2014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54</a:t>
            </a:fld>
            <a:endParaRPr lang="th-TH" dirty="0">
              <a:solidFill>
                <a:prstClr val="black">
                  <a:tint val="75000"/>
                </a:prstClr>
              </a:solidFill>
            </a:endParaRPr>
          </a:p>
        </p:txBody>
      </p:sp>
      <p:sp>
        <p:nvSpPr>
          <p:cNvPr id="6" name="TextBox 5"/>
          <p:cNvSpPr txBox="1"/>
          <p:nvPr/>
        </p:nvSpPr>
        <p:spPr>
          <a:xfrm>
            <a:off x="209351" y="6607648"/>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lang="en-US" sz="900" dirty="0">
                <a:hlinkClick r:id="rId4"/>
              </a:rPr>
              <a:t>www.aidsinfoonline.org</a:t>
            </a:r>
            <a:r>
              <a:rPr lang="en-US" sz="900" dirty="0"/>
              <a:t>  and NASA 2015 (PowerPoint presentation)</a:t>
            </a:r>
          </a:p>
        </p:txBody>
      </p:sp>
      <p:graphicFrame>
        <p:nvGraphicFramePr>
          <p:cNvPr id="8" name="Chart 7"/>
          <p:cNvGraphicFramePr>
            <a:graphicFrameLocks noGrp="1"/>
          </p:cNvGraphicFramePr>
          <p:nvPr>
            <p:extLst>
              <p:ext uri="{D42A27DB-BD31-4B8C-83A1-F6EECF244321}">
                <p14:modId xmlns:p14="http://schemas.microsoft.com/office/powerpoint/2010/main" val="4103313289"/>
              </p:ext>
            </p:extLst>
          </p:nvPr>
        </p:nvGraphicFramePr>
        <p:xfrm>
          <a:off x="1905000" y="2133600"/>
          <a:ext cx="83058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526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447800"/>
            <a:ext cx="11736925" cy="504000"/>
          </a:xfrm>
        </p:spPr>
        <p:txBody>
          <a:bodyPr/>
          <a:lstStyle/>
          <a:p>
            <a:r>
              <a:rPr lang="en-US" dirty="0"/>
              <a:t>Proportion of total prevention programme spending on key populations at higher risk, 2006-2014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55</a:t>
            </a:fld>
            <a:endParaRPr lang="th-TH" dirty="0">
              <a:solidFill>
                <a:prstClr val="black">
                  <a:tint val="75000"/>
                </a:prstClr>
              </a:solidFill>
            </a:endParaRPr>
          </a:p>
        </p:txBody>
      </p:sp>
      <p:sp>
        <p:nvSpPr>
          <p:cNvPr id="5" name="TextBox 4"/>
          <p:cNvSpPr txBox="1"/>
          <p:nvPr/>
        </p:nvSpPr>
        <p:spPr>
          <a:xfrm>
            <a:off x="197365" y="6532795"/>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a:t>
            </a:r>
          </a:p>
        </p:txBody>
      </p:sp>
      <p:graphicFrame>
        <p:nvGraphicFramePr>
          <p:cNvPr id="6" name="Chart 5"/>
          <p:cNvGraphicFramePr>
            <a:graphicFrameLocks noGrp="1"/>
          </p:cNvGraphicFramePr>
          <p:nvPr>
            <p:extLst>
              <p:ext uri="{D42A27DB-BD31-4B8C-83A1-F6EECF244321}">
                <p14:modId xmlns:p14="http://schemas.microsoft.com/office/powerpoint/2010/main" val="2714282269"/>
              </p:ext>
            </p:extLst>
          </p:nvPr>
        </p:nvGraphicFramePr>
        <p:xfrm>
          <a:off x="1828800" y="2362201"/>
          <a:ext cx="8305800" cy="3933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3941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24000"/>
            <a:ext cx="11203563" cy="504000"/>
          </a:xfrm>
        </p:spPr>
        <p:txBody>
          <a:bodyPr/>
          <a:lstStyle/>
          <a:p>
            <a:r>
              <a:rPr lang="en-US" dirty="0"/>
              <a:t>Proportion of spending on HIV prevention programmes from domestic and international sources, 2006 - 2014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TextBox 4"/>
          <p:cNvSpPr txBox="1"/>
          <p:nvPr/>
        </p:nvSpPr>
        <p:spPr>
          <a:xfrm>
            <a:off x="193084" y="6508145"/>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lang="en-US" sz="900" dirty="0">
                <a:hlinkClick r:id="rId4"/>
              </a:rPr>
              <a:t>www.aidsinfoonline.org</a:t>
            </a:r>
            <a:r>
              <a:rPr lang="en-US" sz="900" dirty="0"/>
              <a:t>  and NASA 2015 (PowerPoint presentation)</a:t>
            </a:r>
          </a:p>
        </p:txBody>
      </p:sp>
      <p:graphicFrame>
        <p:nvGraphicFramePr>
          <p:cNvPr id="9" name="Chart 8"/>
          <p:cNvGraphicFramePr>
            <a:graphicFrameLocks noGrp="1"/>
          </p:cNvGraphicFramePr>
          <p:nvPr>
            <p:extLst>
              <p:ext uri="{D42A27DB-BD31-4B8C-83A1-F6EECF244321}">
                <p14:modId xmlns:p14="http://schemas.microsoft.com/office/powerpoint/2010/main" val="1482835300"/>
              </p:ext>
            </p:extLst>
          </p:nvPr>
        </p:nvGraphicFramePr>
        <p:xfrm>
          <a:off x="2209801" y="2438401"/>
          <a:ext cx="7391400" cy="4067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2076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care and treatment from domestic and international sources, 2006 - 2014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57</a:t>
            </a:fld>
            <a:endParaRPr lang="th-TH" dirty="0">
              <a:solidFill>
                <a:prstClr val="black">
                  <a:tint val="75000"/>
                </a:prstClr>
              </a:solidFill>
            </a:endParaRPr>
          </a:p>
        </p:txBody>
      </p:sp>
      <p:sp>
        <p:nvSpPr>
          <p:cNvPr id="5" name="TextBox 4"/>
          <p:cNvSpPr txBox="1"/>
          <p:nvPr/>
        </p:nvSpPr>
        <p:spPr>
          <a:xfrm>
            <a:off x="226475" y="6492232"/>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 </a:t>
            </a:r>
          </a:p>
        </p:txBody>
      </p:sp>
      <p:graphicFrame>
        <p:nvGraphicFramePr>
          <p:cNvPr id="6" name="Chart 5"/>
          <p:cNvGraphicFramePr>
            <a:graphicFrameLocks noGrp="1"/>
          </p:cNvGraphicFramePr>
          <p:nvPr>
            <p:extLst>
              <p:ext uri="{D42A27DB-BD31-4B8C-83A1-F6EECF244321}">
                <p14:modId xmlns:p14="http://schemas.microsoft.com/office/powerpoint/2010/main" val="2310098450"/>
              </p:ext>
            </p:extLst>
          </p:nvPr>
        </p:nvGraphicFramePr>
        <p:xfrm>
          <a:off x="2057400" y="2514601"/>
          <a:ext cx="7924800" cy="3848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6020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2020</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500-000002000000}"/>
              </a:ext>
            </a:extLst>
          </p:cNvPr>
          <p:cNvGraphicFramePr>
            <a:graphicFrameLocks noGrp="1"/>
          </p:cNvGraphicFramePr>
          <p:nvPr/>
        </p:nvGraphicFramePr>
        <p:xfrm>
          <a:off x="432455" y="23241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15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597830" cy="504000"/>
          </a:xfrm>
        </p:spPr>
        <p:txBody>
          <a:bodyPr/>
          <a:lstStyle/>
          <a:p>
            <a:r>
              <a:rPr lang="en-GB" dirty="0"/>
              <a:t>Estimated people living with HIV, new HIV infections and AIDS-related deaths, 1990-2020</a:t>
            </a:r>
            <a:endParaRPr lang="en-US" dirty="0"/>
          </a:p>
        </p:txBody>
      </p:sp>
      <p:graphicFrame>
        <p:nvGraphicFramePr>
          <p:cNvPr id="6" name="Chart 5">
            <a:extLst>
              <a:ext uri="{FF2B5EF4-FFF2-40B4-BE49-F238E27FC236}">
                <a16:creationId xmlns:a16="http://schemas.microsoft.com/office/drawing/2014/main" id="{9B9767DA-C81B-4AAA-89EB-652F5A86250C}"/>
              </a:ext>
            </a:extLst>
          </p:cNvPr>
          <p:cNvGraphicFramePr>
            <a:graphicFrameLocks/>
          </p:cNvGraphicFramePr>
          <p:nvPr/>
        </p:nvGraphicFramePr>
        <p:xfrm>
          <a:off x="1355937" y="2260478"/>
          <a:ext cx="3108961" cy="4023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6CDA24A-CE32-469F-9F54-45777D6714B3}"/>
              </a:ext>
            </a:extLst>
          </p:cNvPr>
          <p:cNvGraphicFramePr>
            <a:graphicFrameLocks/>
          </p:cNvGraphicFramePr>
          <p:nvPr/>
        </p:nvGraphicFramePr>
        <p:xfrm>
          <a:off x="4541520" y="2260479"/>
          <a:ext cx="3108960" cy="4026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FABCE1B-A1BC-43DB-8617-8D3975A0378A}"/>
              </a:ext>
            </a:extLst>
          </p:cNvPr>
          <p:cNvGraphicFramePr>
            <a:graphicFrameLocks/>
          </p:cNvGraphicFramePr>
          <p:nvPr/>
        </p:nvGraphicFramePr>
        <p:xfrm>
          <a:off x="7727104" y="2260479"/>
          <a:ext cx="3108959" cy="402653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7008D643-B5B0-411D-B701-4C6082FE459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6"/>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1036718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11049000" cy="504000"/>
          </a:xfrm>
        </p:spPr>
        <p:txBody>
          <a:bodyPr/>
          <a:lstStyle/>
          <a:p>
            <a:r>
              <a:rPr lang="en-US" dirty="0">
                <a:latin typeface="Arial" pitchFamily="34" charset="0"/>
                <a:cs typeface="Arial" pitchFamily="34" charset="0"/>
              </a:rPr>
              <a:t>Proportion of key populations reached with HIV prevention programmes, 2007 to 2011</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60</a:t>
            </a:fld>
            <a:endParaRPr lang="th-TH" dirty="0">
              <a:solidFill>
                <a:prstClr val="black">
                  <a:tint val="75000"/>
                </a:prstClr>
              </a:solidFill>
            </a:endParaRPr>
          </a:p>
        </p:txBody>
      </p:sp>
      <p:sp>
        <p:nvSpPr>
          <p:cNvPr id="7" name="Rectangle 6"/>
          <p:cNvSpPr/>
          <p:nvPr/>
        </p:nvSpPr>
        <p:spPr>
          <a:xfrm>
            <a:off x="152400" y="6353732"/>
            <a:ext cx="10820400" cy="369332"/>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Department of Health, Statistics Indonesia, USAID, National AIDS Commission, FHI, WHO, et al. (2007). Integrated Biological and Behavioral Surveillance among Most-at-Risk Groups in Indonesia, 2007: Surveillance Highlights; and 2. Ministry of Health Republic of Indonesia. (2011). IBBS 2011 - Integrated Biological and Behavioral Survey.</a:t>
            </a:r>
          </a:p>
        </p:txBody>
      </p:sp>
      <p:graphicFrame>
        <p:nvGraphicFramePr>
          <p:cNvPr id="11" name="Chart 10"/>
          <p:cNvGraphicFramePr>
            <a:graphicFrameLocks noGrp="1"/>
          </p:cNvGraphicFramePr>
          <p:nvPr>
            <p:extLst>
              <p:ext uri="{D42A27DB-BD31-4B8C-83A1-F6EECF244321}">
                <p14:modId xmlns:p14="http://schemas.microsoft.com/office/powerpoint/2010/main" val="1342074004"/>
              </p:ext>
            </p:extLst>
          </p:nvPr>
        </p:nvGraphicFramePr>
        <p:xfrm>
          <a:off x="1828800" y="2438400"/>
          <a:ext cx="8458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905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07817"/>
            <a:ext cx="10221432" cy="504000"/>
          </a:xfrm>
        </p:spPr>
        <p:txBody>
          <a:bodyPr/>
          <a:lstStyle/>
          <a:p>
            <a:r>
              <a:rPr lang="en-US" dirty="0"/>
              <a:t>Scaling-up harm reduction services in Indonesia, 2002-2014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61</a:t>
            </a:fld>
            <a:endParaRPr lang="th-TH" dirty="0">
              <a:solidFill>
                <a:prstClr val="black">
                  <a:tint val="75000"/>
                </a:prstClr>
              </a:solidFill>
            </a:endParaRPr>
          </a:p>
        </p:txBody>
      </p:sp>
      <p:sp>
        <p:nvSpPr>
          <p:cNvPr id="6" name="TextBox 1"/>
          <p:cNvSpPr txBox="1"/>
          <p:nvPr/>
        </p:nvSpPr>
        <p:spPr>
          <a:xfrm>
            <a:off x="304800" y="6324600"/>
            <a:ext cx="9753600" cy="453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1. </a:t>
            </a:r>
            <a:r>
              <a:rPr lang="en-US" sz="900" dirty="0">
                <a:solidFill>
                  <a:prstClr val="black"/>
                </a:solidFill>
                <a:cs typeface="Arial" pitchFamily="34" charset="0"/>
              </a:rPr>
              <a:t>National AIDS Commission Indonesia (2011). The Response to HIV and AIDS in Indonesia 2006-2011; and 2.</a:t>
            </a:r>
            <a:r>
              <a:rPr lang="en-US" sz="900" dirty="0">
                <a:solidFill>
                  <a:prstClr val="black"/>
                </a:solidFill>
              </a:rPr>
              <a:t> Global AIDS Response Progress Reporting</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42288918"/>
              </p:ext>
            </p:extLst>
          </p:nvPr>
        </p:nvGraphicFramePr>
        <p:xfrm>
          <a:off x="1809750" y="2362200"/>
          <a:ext cx="862965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233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 2005-2015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62</a:t>
            </a:fld>
            <a:endParaRPr lang="th-TH" dirty="0">
              <a:solidFill>
                <a:prstClr val="black">
                  <a:tint val="75000"/>
                </a:prstClr>
              </a:solidFill>
            </a:endParaRPr>
          </a:p>
        </p:txBody>
      </p:sp>
      <p:sp>
        <p:nvSpPr>
          <p:cNvPr id="6" name="TextBox 5"/>
          <p:cNvSpPr txBox="1"/>
          <p:nvPr/>
        </p:nvSpPr>
        <p:spPr>
          <a:xfrm>
            <a:off x="304800" y="6488668"/>
            <a:ext cx="9677400" cy="3693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a:t>
            </a:r>
            <a:r>
              <a:rPr lang="en-US" sz="900" dirty="0">
                <a:solidFill>
                  <a:prstClr val="black"/>
                </a:solidFill>
                <a:hlinkClick r:id="rId3"/>
              </a:rPr>
              <a:t>www.aidsinfoonline.org</a:t>
            </a:r>
            <a:r>
              <a:rPr lang="en-US" sz="900" dirty="0">
                <a:solidFill>
                  <a:prstClr val="black"/>
                </a:solidFill>
              </a:rPr>
              <a:t> and  the </a:t>
            </a:r>
            <a:r>
              <a:rPr lang="en-US" sz="900" kern="0" dirty="0">
                <a:solidFill>
                  <a:prstClr val="black"/>
                </a:solidFill>
              </a:rPr>
              <a:t>data presented at the UNAIDS Regional Management Meeting (RMM) held from 25 to 28 October 2014</a:t>
            </a:r>
            <a:r>
              <a:rPr lang="en-US" sz="900" dirty="0">
                <a:solidFill>
                  <a:prstClr val="black"/>
                </a:solidFill>
              </a:rPr>
              <a:t>  and GARPR online reporting</a:t>
            </a:r>
          </a:p>
        </p:txBody>
      </p:sp>
      <p:graphicFrame>
        <p:nvGraphicFramePr>
          <p:cNvPr id="7" name="Chart 6"/>
          <p:cNvGraphicFramePr>
            <a:graphicFrameLocks noGrp="1"/>
          </p:cNvGraphicFramePr>
          <p:nvPr>
            <p:extLst>
              <p:ext uri="{D42A27DB-BD31-4B8C-83A1-F6EECF244321}">
                <p14:modId xmlns:p14="http://schemas.microsoft.com/office/powerpoint/2010/main" val="1553636001"/>
              </p:ext>
            </p:extLst>
          </p:nvPr>
        </p:nvGraphicFramePr>
        <p:xfrm>
          <a:off x="1905000" y="2667000"/>
          <a:ext cx="8229600" cy="3733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884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2734"/>
            <a:ext cx="9878561" cy="504000"/>
          </a:xfrm>
        </p:spPr>
        <p:txBody>
          <a:bodyPr/>
          <a:lstStyle/>
          <a:p>
            <a:r>
              <a:rPr lang="en-GB" dirty="0"/>
              <a:t>Proportion of key populations who received an HIV test,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63</a:t>
            </a:fld>
            <a:endParaRPr lang="th-TH" dirty="0">
              <a:solidFill>
                <a:prstClr val="black">
                  <a:tint val="75000"/>
                </a:prstClr>
              </a:solidFill>
            </a:endParaRPr>
          </a:p>
        </p:txBody>
      </p:sp>
      <p:sp>
        <p:nvSpPr>
          <p:cNvPr id="6" name="TextBox 5"/>
          <p:cNvSpPr txBox="1"/>
          <p:nvPr/>
        </p:nvSpPr>
        <p:spPr>
          <a:xfrm>
            <a:off x="76200" y="6547368"/>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9" name="Chart 8"/>
          <p:cNvGraphicFramePr>
            <a:graphicFrameLocks noGrp="1"/>
          </p:cNvGraphicFramePr>
          <p:nvPr>
            <p:extLst>
              <p:ext uri="{D42A27DB-BD31-4B8C-83A1-F6EECF244321}">
                <p14:modId xmlns:p14="http://schemas.microsoft.com/office/powerpoint/2010/main" val="1214179631"/>
              </p:ext>
            </p:extLst>
          </p:nvPr>
        </p:nvGraphicFramePr>
        <p:xfrm>
          <a:off x="2057400" y="2514600"/>
          <a:ext cx="8077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524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210800" cy="504000"/>
          </a:xfrm>
        </p:spPr>
        <p:txBody>
          <a:bodyPr/>
          <a:lstStyle/>
          <a:p>
            <a:r>
              <a:rPr lang="en-US" dirty="0"/>
              <a:t>Proportion of key populations who ever tested for HIV, 2013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64</a:t>
            </a:fld>
            <a:endParaRPr lang="th-TH" dirty="0">
              <a:solidFill>
                <a:prstClr val="black">
                  <a:tint val="75000"/>
                </a:prstClr>
              </a:solidFill>
            </a:endParaRPr>
          </a:p>
        </p:txBody>
      </p:sp>
      <p:sp>
        <p:nvSpPr>
          <p:cNvPr id="8" name="TextBox 1"/>
          <p:cNvSpPr txBox="1"/>
          <p:nvPr/>
        </p:nvSpPr>
        <p:spPr>
          <a:xfrm>
            <a:off x="152400" y="6471138"/>
            <a:ext cx="11049000" cy="38686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t>Ministry of Health Republic of Indonesia, Directorate General of Disease Control and Environmental Health. (2014). Integrated Biological and Behavioral Survey (IBBS) 2013.</a:t>
            </a:r>
          </a:p>
        </p:txBody>
      </p:sp>
      <p:grpSp>
        <p:nvGrpSpPr>
          <p:cNvPr id="10" name="Group 9"/>
          <p:cNvGrpSpPr/>
          <p:nvPr/>
        </p:nvGrpSpPr>
        <p:grpSpPr>
          <a:xfrm>
            <a:off x="1905000" y="2133600"/>
            <a:ext cx="8382000" cy="4261338"/>
            <a:chOff x="-176742" y="0"/>
            <a:chExt cx="9720792" cy="6422040"/>
          </a:xfrm>
        </p:grpSpPr>
        <p:graphicFrame>
          <p:nvGraphicFramePr>
            <p:cNvPr id="11" name="Chart 10"/>
            <p:cNvGraphicFramePr>
              <a:graphicFrameLocks/>
            </p:cNvGraphicFramePr>
            <p:nvPr>
              <p:extLst>
                <p:ext uri="{D42A27DB-BD31-4B8C-83A1-F6EECF244321}">
                  <p14:modId xmlns:p14="http://schemas.microsoft.com/office/powerpoint/2010/main" val="3654633247"/>
                </p:ext>
              </p:extLst>
            </p:nvPr>
          </p:nvGraphicFramePr>
          <p:xfrm>
            <a:off x="0" y="3445111"/>
            <a:ext cx="9544050" cy="297692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76742" y="0"/>
              <a:ext cx="9711268" cy="3330274"/>
              <a:chOff x="-176742" y="0"/>
              <a:chExt cx="9711268" cy="3330274"/>
            </a:xfrm>
          </p:grpSpPr>
          <p:graphicFrame>
            <p:nvGraphicFramePr>
              <p:cNvPr id="13" name="Chart 12"/>
              <p:cNvGraphicFramePr>
                <a:graphicFrameLocks/>
              </p:cNvGraphicFramePr>
              <p:nvPr>
                <p:extLst>
                  <p:ext uri="{D42A27DB-BD31-4B8C-83A1-F6EECF244321}">
                    <p14:modId xmlns:p14="http://schemas.microsoft.com/office/powerpoint/2010/main" val="3016020024"/>
                  </p:ext>
                </p:extLst>
              </p:nvPr>
            </p:nvGraphicFramePr>
            <p:xfrm>
              <a:off x="4947868" y="0"/>
              <a:ext cx="4586658" cy="3067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504961359"/>
                  </p:ext>
                </p:extLst>
              </p:nvPr>
            </p:nvGraphicFramePr>
            <p:xfrm>
              <a:off x="-176742" y="0"/>
              <a:ext cx="4935739" cy="3330274"/>
            </p:xfrm>
            <a:graphic>
              <a:graphicData uri="http://schemas.openxmlformats.org/drawingml/2006/chart">
                <c:chart xmlns:c="http://schemas.openxmlformats.org/drawingml/2006/chart" xmlns:r="http://schemas.openxmlformats.org/officeDocument/2006/relationships" r:id="rId5"/>
              </a:graphicData>
            </a:graphic>
          </p:graphicFrame>
        </p:grpSp>
      </p:grpSp>
    </p:spTree>
    <p:extLst>
      <p:ext uri="{BB962C8B-B14F-4D97-AF65-F5344CB8AC3E}">
        <p14:creationId xmlns:p14="http://schemas.microsoft.com/office/powerpoint/2010/main" val="1664395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Treatment cascade, 2020</a:t>
            </a: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035389387"/>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E9DE9CE-9D21-44CE-9ACD-0A5B972E2F01}"/>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Global AIDS Monitoring</a:t>
            </a:r>
          </a:p>
        </p:txBody>
      </p:sp>
    </p:spTree>
    <p:extLst>
      <p:ext uri="{BB962C8B-B14F-4D97-AF65-F5344CB8AC3E}">
        <p14:creationId xmlns:p14="http://schemas.microsoft.com/office/powerpoint/2010/main" val="67785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1878" y="1642553"/>
            <a:ext cx="11203563" cy="504000"/>
          </a:xfrm>
        </p:spPr>
        <p:txBody>
          <a:bodyPr/>
          <a:lstStyle/>
          <a:p>
            <a:r>
              <a:rPr lang="en-US" dirty="0"/>
              <a:t>HIV testing and treatment cascade,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592613424"/>
              </p:ext>
            </p:extLst>
          </p:nvPr>
        </p:nvGraphicFramePr>
        <p:xfrm>
          <a:off x="2438400" y="2324100"/>
          <a:ext cx="73152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69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1878" y="1642553"/>
            <a:ext cx="11203563" cy="504000"/>
          </a:xfrm>
        </p:spPr>
        <p:txBody>
          <a:bodyPr/>
          <a:lstStyle/>
          <a:p>
            <a:r>
              <a:rPr lang="en-US" dirty="0"/>
              <a:t>Number of ART sites and number of people on ART, 2000 - 2020</a:t>
            </a:r>
          </a:p>
        </p:txBody>
      </p:sp>
      <p:graphicFrame>
        <p:nvGraphicFramePr>
          <p:cNvPr id="6" name="Chart 5">
            <a:extLst>
              <a:ext uri="{FF2B5EF4-FFF2-40B4-BE49-F238E27FC236}">
                <a16:creationId xmlns:a16="http://schemas.microsoft.com/office/drawing/2014/main" id="{00000000-0008-0000-0000-00007E000000}"/>
              </a:ext>
            </a:extLst>
          </p:cNvPr>
          <p:cNvGraphicFramePr>
            <a:graphicFrameLocks noGrp="1"/>
          </p:cNvGraphicFramePr>
          <p:nvPr>
            <p:extLst>
              <p:ext uri="{D42A27DB-BD31-4B8C-83A1-F6EECF244321}">
                <p14:modId xmlns:p14="http://schemas.microsoft.com/office/powerpoint/2010/main" val="3686637206"/>
              </p:ext>
            </p:extLst>
          </p:nvPr>
        </p:nvGraphicFramePr>
        <p:xfrm>
          <a:off x="609600" y="2320188"/>
          <a:ext cx="10972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330D80C2-B3F3-41F3-89CD-684CA26215F9}"/>
              </a:ext>
            </a:extLst>
          </p:cNvPr>
          <p:cNvSpPr txBox="1"/>
          <p:nvPr/>
        </p:nvSpPr>
        <p:spPr>
          <a:xfrm>
            <a:off x="-1675" y="6358062"/>
            <a:ext cx="11811000" cy="507831"/>
          </a:xfrm>
          <a:prstGeom prst="rect">
            <a:avLst/>
          </a:prstGeom>
        </p:spPr>
        <p:txBody>
          <a:bodyPr wrap="square">
            <a:spAutoFit/>
          </a:bodyPr>
          <a:lstStyle>
            <a:defPPr>
              <a:defRPr lang="th-TH"/>
            </a:defPPr>
            <a:lvl1pPr>
              <a:defRPr sz="800">
                <a:solidFill>
                  <a:prstClr val="black"/>
                </a:solidFill>
              </a:defRPr>
            </a:lvl1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a:t>
            </a:r>
            <a:r>
              <a:rPr lang="en-GB" sz="900" dirty="0">
                <a:latin typeface="Arial" pitchFamily="34" charset="0"/>
                <a:cs typeface="Arial" pitchFamily="34" charset="0"/>
              </a:rPr>
              <a:t>WHO,UNAIDS,&amp; UNICEF.(2006-2010). Towards Universal Access: Scaling up Priority HIV/AIDS Interventions in the Health Sector - Progress  Reports ;</a:t>
            </a:r>
            <a:r>
              <a:rPr lang="en-US" sz="900" dirty="0">
                <a:latin typeface="Arial" pitchFamily="34" charset="0"/>
                <a:cs typeface="Arial" pitchFamily="34" charset="0"/>
              </a:rPr>
              <a:t>   2. UNAIDS.(2010). Global Report: UNAIDS Report on the Global AIDS Epidemic 2010; 3. UNAIDS.(2012). Global Report: UNAIDS Report on the Global AIDS Epidemic 2012; 4. Global AIDS Response Progress Reporting; Global AIDS Monitoring and 5. UNAIDS. (2021). UNAIDS HIV Estimates 1990 - 2020</a:t>
            </a:r>
          </a:p>
        </p:txBody>
      </p:sp>
    </p:spTree>
    <p:extLst>
      <p:ext uri="{BB962C8B-B14F-4D97-AF65-F5344CB8AC3E}">
        <p14:creationId xmlns:p14="http://schemas.microsoft.com/office/powerpoint/2010/main" val="2230532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adults living with HIV, adults receiving ARVs, and adult ART coverage,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3773273550"/>
              </p:ext>
            </p:extLst>
          </p:nvPr>
        </p:nvGraphicFramePr>
        <p:xfrm>
          <a:off x="1562100" y="2393840"/>
          <a:ext cx="9067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24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dirty="0"/>
              <a:t>ART scale-up, 2000 - 2020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7D2B1D96-C46F-4717-907D-D79EED1EBF23}"/>
              </a:ext>
            </a:extLst>
          </p:cNvPr>
          <p:cNvGraphicFramePr>
            <a:graphicFrameLocks noGrp="1"/>
          </p:cNvGraphicFramePr>
          <p:nvPr/>
        </p:nvGraphicFramePr>
        <p:xfrm>
          <a:off x="1752600" y="2395064"/>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205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371600"/>
            <a:ext cx="11353803" cy="504000"/>
          </a:xfrm>
        </p:spPr>
        <p:txBody>
          <a:bodyPr/>
          <a:lstStyle/>
          <a:p>
            <a:r>
              <a:rPr lang="en-US" dirty="0"/>
              <a:t>Estimated number of adults (15+) living with HIV and women (15+) living with HIV, 1990-2020</a:t>
            </a:r>
          </a:p>
        </p:txBody>
      </p:sp>
      <p:graphicFrame>
        <p:nvGraphicFramePr>
          <p:cNvPr id="5" name="Chart 4">
            <a:extLst>
              <a:ext uri="{FF2B5EF4-FFF2-40B4-BE49-F238E27FC236}">
                <a16:creationId xmlns:a16="http://schemas.microsoft.com/office/drawing/2014/main" id="{771C5899-048B-4903-A520-769F857D460D}"/>
              </a:ext>
            </a:extLst>
          </p:cNvPr>
          <p:cNvGraphicFramePr>
            <a:graphicFrameLocks/>
          </p:cNvGraphicFramePr>
          <p:nvPr/>
        </p:nvGraphicFramePr>
        <p:xfrm>
          <a:off x="1066800" y="2334003"/>
          <a:ext cx="10058400" cy="413808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B462237-1465-45FE-9E12-FDBF46141AE0}"/>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459519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203563" cy="504000"/>
          </a:xfrm>
        </p:spPr>
        <p:txBody>
          <a:bodyPr/>
          <a:lstStyle/>
          <a:p>
            <a:r>
              <a:rPr lang="en-GB" dirty="0"/>
              <a:t>ART coverage trends among children, adult males and females and all ages, 2010 - 2020</a:t>
            </a:r>
            <a:endParaRPr lang="en-US" dirty="0"/>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751721766"/>
              </p:ext>
            </p:extLst>
          </p:nvPr>
        </p:nvGraphicFramePr>
        <p:xfrm>
          <a:off x="6787082" y="2819400"/>
          <a:ext cx="530352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EADA4E5-38A4-419F-815E-C3F4EBD8CBD3}"/>
              </a:ext>
            </a:extLst>
          </p:cNvPr>
          <p:cNvGraphicFramePr>
            <a:graphicFrameLocks/>
          </p:cNvGraphicFramePr>
          <p:nvPr>
            <p:extLst>
              <p:ext uri="{D42A27DB-BD31-4B8C-83A1-F6EECF244321}">
                <p14:modId xmlns:p14="http://schemas.microsoft.com/office/powerpoint/2010/main" val="3019046421"/>
              </p:ext>
            </p:extLst>
          </p:nvPr>
        </p:nvGraphicFramePr>
        <p:xfrm>
          <a:off x="104508" y="2819400"/>
          <a:ext cx="658368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FA8AB548-5B06-4D3F-A94F-DE708DA534F0}"/>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6"/>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
        <p:nvSpPr>
          <p:cNvPr id="9" name="TextBox 8">
            <a:extLst>
              <a:ext uri="{FF2B5EF4-FFF2-40B4-BE49-F238E27FC236}">
                <a16:creationId xmlns:a16="http://schemas.microsoft.com/office/drawing/2014/main" id="{090EE585-814C-4D66-A64C-68A844503944}"/>
              </a:ext>
            </a:extLst>
          </p:cNvPr>
          <p:cNvSpPr txBox="1"/>
          <p:nvPr/>
        </p:nvSpPr>
        <p:spPr>
          <a:xfrm>
            <a:off x="2438400" y="2533195"/>
            <a:ext cx="2362200" cy="369332"/>
          </a:xfrm>
          <a:prstGeom prst="rect">
            <a:avLst/>
          </a:prstGeom>
          <a:noFill/>
        </p:spPr>
        <p:txBody>
          <a:bodyPr wrap="square" rtlCol="0">
            <a:spAutoFit/>
          </a:bodyPr>
          <a:lstStyle/>
          <a:p>
            <a:r>
              <a:rPr lang="en-US" dirty="0"/>
              <a:t>2010 - 2020</a:t>
            </a:r>
          </a:p>
        </p:txBody>
      </p:sp>
      <p:sp>
        <p:nvSpPr>
          <p:cNvPr id="10" name="TextBox 9">
            <a:extLst>
              <a:ext uri="{FF2B5EF4-FFF2-40B4-BE49-F238E27FC236}">
                <a16:creationId xmlns:a16="http://schemas.microsoft.com/office/drawing/2014/main" id="{C45889BC-C2AB-4266-8ADF-BE421B7BA6B5}"/>
              </a:ext>
            </a:extLst>
          </p:cNvPr>
          <p:cNvSpPr txBox="1"/>
          <p:nvPr/>
        </p:nvSpPr>
        <p:spPr>
          <a:xfrm>
            <a:off x="8858253" y="2493357"/>
            <a:ext cx="1123947" cy="369332"/>
          </a:xfrm>
          <a:prstGeom prst="rect">
            <a:avLst/>
          </a:prstGeom>
          <a:noFill/>
        </p:spPr>
        <p:txBody>
          <a:bodyPr wrap="square" rtlCol="0">
            <a:spAutoFit/>
          </a:bodyPr>
          <a:lstStyle/>
          <a:p>
            <a:r>
              <a:rPr lang="en-US" dirty="0"/>
              <a:t>2020</a:t>
            </a:r>
          </a:p>
        </p:txBody>
      </p:sp>
    </p:spTree>
    <p:extLst>
      <p:ext uri="{BB962C8B-B14F-4D97-AF65-F5344CB8AC3E}">
        <p14:creationId xmlns:p14="http://schemas.microsoft.com/office/powerpoint/2010/main" val="3424422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number of pregnant women living with HIV, pregnant women receiving ARVs, and PMTCT coverage,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1620708168"/>
              </p:ext>
            </p:extLst>
          </p:nvPr>
        </p:nvGraphicFramePr>
        <p:xfrm>
          <a:off x="1638300" y="2393840"/>
          <a:ext cx="89154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86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PMTCT cascade,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Global AIDS Monitoring (GAM) </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770428125"/>
              </p:ext>
            </p:extLst>
          </p:nvPr>
        </p:nvGraphicFramePr>
        <p:xfrm>
          <a:off x="1706880" y="2324099"/>
          <a:ext cx="877824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938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2389526"/>
            <a:ext cx="8991600" cy="3477875"/>
          </a:xfrm>
          <a:prstGeom prst="rect">
            <a:avLst/>
          </a:prstGeom>
        </p:spPr>
        <p:txBody>
          <a:bodyPr wrap="square">
            <a:spAutoFit/>
          </a:bodyPr>
          <a:lstStyle/>
          <a:p>
            <a:pPr>
              <a:lnSpc>
                <a:spcPts val="2200"/>
              </a:lnSpc>
            </a:pPr>
            <a:br>
              <a:rPr lang="en-US" sz="20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53646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6285742" y="356826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1" y="1445985"/>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28149960"/>
              </p:ext>
            </p:extLst>
          </p:nvPr>
        </p:nvGraphicFramePr>
        <p:xfrm>
          <a:off x="1676400" y="4177337"/>
          <a:ext cx="8761336" cy="1524099"/>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5181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Flowchart: Merge 7"/>
          <p:cNvSpPr/>
          <p:nvPr/>
        </p:nvSpPr>
        <p:spPr>
          <a:xfrm>
            <a:off x="9906000" y="46482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2971800" y="1695263"/>
            <a:ext cx="7467600" cy="553998"/>
          </a:xfrm>
          <a:prstGeom prst="rect">
            <a:avLst/>
          </a:prstGeom>
        </p:spPr>
        <p:txBody>
          <a:bodyPr wrap="square">
            <a:spAutoFit/>
          </a:bodyPr>
          <a:lstStyle/>
          <a:p>
            <a:r>
              <a:rPr lang="en-US" sz="3000" dirty="0">
                <a:solidFill>
                  <a:srgbClr val="00AEEF"/>
                </a:solidFill>
                <a:latin typeface="Arial" pitchFamily="34" charset="0"/>
                <a:cs typeface="Arial" pitchFamily="34" charset="0"/>
              </a:rPr>
              <a:t>National data on stigma and discrimination </a:t>
            </a:r>
            <a:endParaRPr lang="en-GB" sz="3000" dirty="0">
              <a:solidFill>
                <a:srgbClr val="00AEEF"/>
              </a:solidFill>
              <a:latin typeface="Arial" pitchFamily="34" charset="0"/>
              <a:cs typeface="Arial" pitchFamily="34" charset="0"/>
            </a:endParaRPr>
          </a:p>
        </p:txBody>
      </p:sp>
      <p:sp>
        <p:nvSpPr>
          <p:cNvPr id="17" name="Rectangle 16"/>
          <p:cNvSpPr/>
          <p:nvPr/>
        </p:nvSpPr>
        <p:spPr>
          <a:xfrm>
            <a:off x="152400" y="6595498"/>
            <a:ext cx="8763000" cy="215444"/>
          </a:xfrm>
          <a:prstGeom prst="rect">
            <a:avLst/>
          </a:prstGeom>
        </p:spPr>
        <p:txBody>
          <a:bodyPr wrap="square">
            <a:spAutoFit/>
          </a:bodyPr>
          <a:lstStyle/>
          <a:p>
            <a:pPr>
              <a:defRPr/>
            </a:pPr>
            <a:r>
              <a:rPr lang="en-US" sz="800" kern="0" dirty="0">
                <a:solidFill>
                  <a:sysClr val="windowText" lastClr="000000"/>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a:t>
            </a:r>
            <a:r>
              <a:rPr lang="en-GB" sz="800" u="sng" kern="0" dirty="0">
                <a:solidFill>
                  <a:sysClr val="windowText" lastClr="000000"/>
                </a:solidFill>
                <a:latin typeface="Arial" panose="020B0604020202020204" pitchFamily="34" charset="0"/>
                <a:cs typeface="Arial" panose="020B0604020202020204" pitchFamily="34" charset="0"/>
                <a:hlinkClick r:id="rId3"/>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information provided by UNAIDS country office and partners</a:t>
            </a:r>
          </a:p>
        </p:txBody>
      </p:sp>
    </p:spTree>
    <p:extLst>
      <p:ext uri="{BB962C8B-B14F-4D97-AF65-F5344CB8AC3E}">
        <p14:creationId xmlns:p14="http://schemas.microsoft.com/office/powerpoint/2010/main" val="353014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840416" y="4356430"/>
            <a:ext cx="104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0" name="TextBox 172">
            <a:extLst>
              <a:ext uri="{FF2B5EF4-FFF2-40B4-BE49-F238E27FC236}">
                <a16:creationId xmlns:a16="http://schemas.microsoft.com/office/drawing/2014/main" id="{0EE9E8F2-6EDA-464F-8948-E8CD7A70D0E5}"/>
              </a:ext>
            </a:extLst>
          </p:cNvPr>
          <p:cNvSpPr txBox="1"/>
          <p:nvPr/>
        </p:nvSpPr>
        <p:spPr>
          <a:xfrm>
            <a:off x="9530613" y="5213359"/>
            <a:ext cx="1671812" cy="451623"/>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prohibit short and/or long stay and require HIV testing or disclosure for some permits</a:t>
            </a:r>
          </a:p>
        </p:txBody>
      </p:sp>
    </p:spTree>
    <p:extLst>
      <p:ext uri="{BB962C8B-B14F-4D97-AF65-F5344CB8AC3E}">
        <p14:creationId xmlns:p14="http://schemas.microsoft.com/office/powerpoint/2010/main" val="2917825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75</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3"/>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3"/>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16951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304800" y="1580419"/>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2016</a:t>
            </a:r>
            <a:endParaRPr dirty="0"/>
          </a:p>
        </p:txBody>
      </p:sp>
      <p:sp>
        <p:nvSpPr>
          <p:cNvPr id="520" name="Google Shape;520;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22" name="Google Shape;522;p85"/>
          <p:cNvGraphicFramePr/>
          <p:nvPr/>
        </p:nvGraphicFramePr>
        <p:xfrm>
          <a:off x="2486109" y="2584175"/>
          <a:ext cx="7434468" cy="3168051"/>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4">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33 492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226 791</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754 310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a:t>
                      </a:r>
                      <a:r>
                        <a:rPr lang="en-US" sz="1600" b="1" i="0" u="none" strike="noStrike" cap="none" dirty="0" err="1">
                          <a:solidFill>
                            <a:srgbClr val="000000"/>
                          </a:solidFill>
                          <a:latin typeface="Arial"/>
                          <a:ea typeface="Arial"/>
                          <a:cs typeface="Arial"/>
                          <a:sym typeface="Arial"/>
                        </a:rPr>
                        <a:t>Waria</a:t>
                      </a:r>
                      <a:r>
                        <a:rPr lang="en-US" sz="1600" b="1" i="0" u="none" strike="noStrike" cap="none" dirty="0">
                          <a:solidFill>
                            <a:srgbClr val="000000"/>
                          </a:solidFill>
                          <a:latin typeface="Arial"/>
                          <a:ea typeface="Arial"/>
                          <a:cs typeface="Arial"/>
                          <a:sym typeface="Arial"/>
                        </a:rPr>
                        <a:t>)</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38928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304800" y="6489254"/>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812986043"/>
              </p:ext>
            </p:extLst>
          </p:nvPr>
        </p:nvGraphicFramePr>
        <p:xfrm>
          <a:off x="2586038" y="2565892"/>
          <a:ext cx="7019925"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910347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9990</TotalTime>
  <Words>4001</Words>
  <Application>Microsoft Office PowerPoint</Application>
  <PresentationFormat>Widescreen</PresentationFormat>
  <Paragraphs>607</Paragraphs>
  <Slides>75</Slides>
  <Notes>27</Notes>
  <HiddenSlides>0</HiddenSlides>
  <MMClips>0</MMClips>
  <ScaleCrop>false</ScaleCrop>
  <HeadingPairs>
    <vt:vector size="6" baseType="variant">
      <vt:variant>
        <vt:lpstr>Fonts Used</vt:lpstr>
      </vt:variant>
      <vt:variant>
        <vt:i4>4</vt:i4>
      </vt:variant>
      <vt:variant>
        <vt:lpstr>Theme</vt:lpstr>
      </vt:variant>
      <vt:variant>
        <vt:i4>22</vt:i4>
      </vt:variant>
      <vt:variant>
        <vt:lpstr>Slide Titles</vt:lpstr>
      </vt:variant>
      <vt:variant>
        <vt:i4>75</vt:i4>
      </vt:variant>
    </vt:vector>
  </HeadingPairs>
  <TitlesOfParts>
    <vt:vector size="101" baseType="lpstr">
      <vt:lpstr>Arial</vt:lpstr>
      <vt:lpstr>Arial Narrow</vt:lpstr>
      <vt:lpstr>Calibri</vt:lpstr>
      <vt:lpstr>Times New Roman</vt:lpstr>
      <vt:lpstr>1_Cover Design</vt:lpstr>
      <vt:lpstr>Layout with Latest!</vt:lpstr>
      <vt:lpstr>1_Layout with Latest!</vt:lpstr>
      <vt:lpstr>2_Cover Design</vt:lpstr>
      <vt:lpstr>2_Layout with Latest!</vt:lpstr>
      <vt:lpstr>Layout</vt:lpstr>
      <vt:lpstr>1_Layout</vt:lpstr>
      <vt:lpstr>2_Layout</vt:lpstr>
      <vt:lpstr>3_Layout with Latest!</vt:lpstr>
      <vt:lpstr>3_Layout</vt:lpstr>
      <vt:lpstr>4_Layout</vt:lpstr>
      <vt:lpstr>5_Layout</vt:lpstr>
      <vt:lpstr>6_Layout</vt:lpstr>
      <vt:lpstr>7_Layout</vt:lpstr>
      <vt:lpstr>8_Layout</vt:lpstr>
      <vt:lpstr>10_Layout</vt:lpstr>
      <vt:lpstr>9_Layout</vt:lpstr>
      <vt:lpstr>11_Layout</vt:lpstr>
      <vt:lpstr>12_Layout</vt:lpstr>
      <vt:lpstr>13_Layout</vt:lpstr>
      <vt:lpstr>14_Layout</vt:lpstr>
      <vt:lpstr>15_Layout</vt:lpstr>
      <vt:lpstr>Indonesia</vt:lpstr>
      <vt:lpstr>CONTENT</vt:lpstr>
      <vt:lpstr>BASIC SOCIO-DEMOGRAPHIC INDICATORS</vt:lpstr>
      <vt:lpstr>HIV prevalence and  epidemiology </vt:lpstr>
      <vt:lpstr>Estimated people living with HIV, new HIV infections and AIDS-related deaths, 1990-2020</vt:lpstr>
      <vt:lpstr>Estimated people living with HIV, new HIV infections and AIDS-related deaths, 1990-2020</vt:lpstr>
      <vt:lpstr>Estimated number of adults (15+) living with HIV and women (15+) living with HIV, 1990-2020</vt:lpstr>
      <vt:lpstr>Key population size estimates, 2016</vt:lpstr>
      <vt:lpstr>HIV prevalence among key populations, 2015 </vt:lpstr>
      <vt:lpstr>HIV prevalence among key populations, 2007 - 2015 </vt:lpstr>
      <vt:lpstr>HIV prevalence among key populations, 2018-2019 </vt:lpstr>
      <vt:lpstr>HIV prevalence among direct FSW by city, 2007-2015</vt:lpstr>
      <vt:lpstr>HIV prevalence among direct FSW by city, 2009 and 2013</vt:lpstr>
      <vt:lpstr>HIV prevalence among indirect FSW by city, 2007 - 2015</vt:lpstr>
      <vt:lpstr>HIV prevalence among indirect FSW by city, 2009 &amp; 2013</vt:lpstr>
      <vt:lpstr>HIV prevalence among MSM by city, 2007 - 2015</vt:lpstr>
      <vt:lpstr>HIV prevalence among PWID by city, 2007 - 2015</vt:lpstr>
      <vt:lpstr>HIV prevalence among TG by city, 2007 - 2015</vt:lpstr>
      <vt:lpstr>Syphilis prevalence among key population groups, 2007 - 2015</vt:lpstr>
      <vt:lpstr>Syphilis prevalence among MSM by city, 2007 - 2015</vt:lpstr>
      <vt:lpstr>Syphilis prevalence among TG by city, 2007 - 2015</vt:lpstr>
      <vt:lpstr>Chlamydia prevalence among key population groups, 2007 - 2015</vt:lpstr>
      <vt:lpstr>Chlamydia prevalence among direct FSW by city, 2007 - 2015</vt:lpstr>
      <vt:lpstr>Chlamydia prevalence among TG by city, 2007 - 2015</vt:lpstr>
      <vt:lpstr>Gonorrhea prevalence among key population groups, 2007 - 2015</vt:lpstr>
      <vt:lpstr>Gonorrhea prevalence among direct FSW by city, 2007 - 2015</vt:lpstr>
      <vt:lpstr>Gonorrhea prevalence among TG by city, 2007 - 2015</vt:lpstr>
      <vt:lpstr>Annual reported number of  HIV infections and AIDS cases, 1987-2013 </vt:lpstr>
      <vt:lpstr>Annual reported HIV infections by mode of transmission 2010-2013 </vt:lpstr>
      <vt:lpstr>Risk behaviours </vt:lpstr>
      <vt:lpstr>Proportion of key populations who reported condom use at last sex, 2007-2015 </vt:lpstr>
      <vt:lpstr>Proportion of FSW who reported condom use with clients, 2007-2015</vt:lpstr>
      <vt:lpstr>Proportion of MSM who reported condom use at last sex, and consistent condom use,  2007-2015</vt:lpstr>
      <vt:lpstr>Proportion of TG people who reported condom use at last sex, and consistent condom use,  2007-2015</vt:lpstr>
      <vt:lpstr>Proportion of PWID who reported condom use at last sex, and consistent condom use,  2007-2015</vt:lpstr>
      <vt:lpstr>Proportion of high-risk men who reported condom use at last sex, and consistent condom use,  2011 and 2015</vt:lpstr>
      <vt:lpstr>Proportion of key populations who reported condom use during commercial sex, 2013</vt:lpstr>
      <vt:lpstr>Median number of clients per week among female sex workers, 2013</vt:lpstr>
      <vt:lpstr>Median number of sex partners in the last week among men who have sex with men and Waria, 2013</vt:lpstr>
      <vt:lpstr>Proportion of PWID who reported condom use behaviors with different sex partners, 2013 </vt:lpstr>
      <vt:lpstr>Proportion of PWID who reported sharing needles, 2007-2015</vt:lpstr>
      <vt:lpstr>Frequency and duration of injecting drug use among PWID, 2013</vt:lpstr>
      <vt:lpstr>Proportion of key populations who reported injecting drug use, 2013</vt:lpstr>
      <vt:lpstr>Proportion of key populations who are currently married and proportion who reported buying sex, 2013 </vt:lpstr>
      <vt:lpstr>Proportion of adolescents reporting premarital sex, 2015</vt:lpstr>
      <vt:lpstr>Proportion of adolescents reporting condom use at last sex, 2015</vt:lpstr>
      <vt:lpstr>Vulnerability and HIV knowledge </vt:lpstr>
      <vt:lpstr>Proportion of key populations with comprehensive HIV knowledge, 2007 - 2015</vt:lpstr>
      <vt:lpstr>Proportion of adults and young people (15-24 yr) with comprehensive knowledge of HIV, 2012</vt:lpstr>
      <vt:lpstr>HIV Expenditure </vt:lpstr>
      <vt:lpstr>AIDS spending by financing source, 2018 </vt:lpstr>
      <vt:lpstr>AIDS spending by financing source, 2006-2014 </vt:lpstr>
      <vt:lpstr>AIDS spending by financing source, 2006-2014 </vt:lpstr>
      <vt:lpstr>AIDS spending by service category, 2006-2014</vt:lpstr>
      <vt:lpstr>Proportion of total prevention programme spending on key populations at higher risk, 2006-2014</vt:lpstr>
      <vt:lpstr>Proportion of spending on HIV prevention programmes from domestic and international sources, 2006 - 2014</vt:lpstr>
      <vt:lpstr>Proportion of spending on care and treatment from domestic and international sources, 2006 - 2014</vt:lpstr>
      <vt:lpstr>National response </vt:lpstr>
      <vt:lpstr>Number of needles/syringes distributed per PWID per year, 2008 – 2020</vt:lpstr>
      <vt:lpstr>Proportion of key populations reached with HIV prevention programmes, 2007 to 2011 </vt:lpstr>
      <vt:lpstr>Scaling-up harm reduction services in Indonesia, 2002-2014</vt:lpstr>
      <vt:lpstr>Proportion of key populations who received an HIV test in the last 12 months and know their results, 2005-2015 </vt:lpstr>
      <vt:lpstr>Proportion of key populations who received an HIV test, 2007-2015 </vt:lpstr>
      <vt:lpstr>Proportion of key populations who ever tested for HIV, 2013</vt:lpstr>
      <vt:lpstr>Treatment cascade, 2020</vt:lpstr>
      <vt:lpstr>HIV testing and treatment cascade, 2020</vt:lpstr>
      <vt:lpstr>Number of ART sites and number of people on ART, 2000 - 2020</vt:lpstr>
      <vt:lpstr>Estimated adults living with HIV, adults receiving ARVs, and adult ART coverage, 2020</vt:lpstr>
      <vt:lpstr>ART scale-up, 2000 - 2020</vt:lpstr>
      <vt:lpstr>ART coverage trends among children, adult males and females and all ages, 2010 - 2020</vt:lpstr>
      <vt:lpstr>Estimated number of pregnant women living with HIV, pregnant women receiving ARVs, and PMTCT coverage, 2020</vt:lpstr>
      <vt:lpstr>PMTCT cascade, 2020</vt:lpstr>
      <vt:lpstr>PowerPoint Presentation</vt:lpstr>
      <vt:lpstr>Punitive and discriminatory laws, 2021</vt:lpstr>
      <vt:lpstr>PowerPoint Presentation</vt:lpstr>
    </vt:vector>
  </TitlesOfParts>
  <Manager/>
  <Company/>
  <LinksUpToDate>false</LinksUpToDate>
  <SharedDoc>false</SharedDoc>
  <HyperlinkBase>https://www.aidsdatahub.org/resource/indonesia-country-slides-2019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983</cp:revision>
  <dcterms:created xsi:type="dcterms:W3CDTF">2013-01-31T02:09:13Z</dcterms:created>
  <dcterms:modified xsi:type="dcterms:W3CDTF">2021-09-07T05:16:14Z</dcterms:modified>
  <cp:category/>
</cp:coreProperties>
</file>